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80" r:id="rId3"/>
    <p:sldId id="257" r:id="rId4"/>
    <p:sldId id="258" r:id="rId5"/>
    <p:sldId id="267" r:id="rId6"/>
    <p:sldId id="259" r:id="rId7"/>
    <p:sldId id="260" r:id="rId8"/>
    <p:sldId id="268" r:id="rId9"/>
    <p:sldId id="261" r:id="rId10"/>
    <p:sldId id="269" r:id="rId11"/>
    <p:sldId id="263" r:id="rId12"/>
    <p:sldId id="264" r:id="rId13"/>
    <p:sldId id="270" r:id="rId14"/>
    <p:sldId id="281" r:id="rId15"/>
    <p:sldId id="265" r:id="rId16"/>
    <p:sldId id="262" r:id="rId17"/>
    <p:sldId id="278" r:id="rId18"/>
    <p:sldId id="266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1F6DD-9DC0-485C-AED5-A14D38BF1EAB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8B0062F-2ABF-4744-8A1F-243DA5B7F34E}">
      <dgm:prSet/>
      <dgm:spPr/>
      <dgm:t>
        <a:bodyPr/>
        <a:lstStyle/>
        <a:p>
          <a:pPr rtl="0"/>
          <a:r>
            <a:rPr lang="sk-SK" dirty="0" smtClean="0"/>
            <a:t>Žiarovka</a:t>
          </a:r>
          <a:endParaRPr lang="sk-SK" dirty="0"/>
        </a:p>
      </dgm:t>
    </dgm:pt>
    <dgm:pt modelId="{1CDEA21B-2364-4713-9594-18B082138FDC}" type="parTrans" cxnId="{385B3818-E1D5-4363-9288-2BBF939B1506}">
      <dgm:prSet/>
      <dgm:spPr/>
      <dgm:t>
        <a:bodyPr/>
        <a:lstStyle/>
        <a:p>
          <a:endParaRPr lang="sk-SK"/>
        </a:p>
      </dgm:t>
    </dgm:pt>
    <dgm:pt modelId="{329B843A-0884-46D3-A267-18E39C058680}" type="sibTrans" cxnId="{385B3818-E1D5-4363-9288-2BBF939B1506}">
      <dgm:prSet/>
      <dgm:spPr/>
      <dgm:t>
        <a:bodyPr/>
        <a:lstStyle/>
        <a:p>
          <a:endParaRPr lang="sk-SK"/>
        </a:p>
      </dgm:t>
    </dgm:pt>
    <dgm:pt modelId="{325E3113-B505-42F4-9035-54D408A956E3}">
      <dgm:prSet/>
      <dgm:spPr/>
      <dgm:t>
        <a:bodyPr/>
        <a:lstStyle/>
        <a:p>
          <a:pPr rtl="0"/>
          <a:r>
            <a:rPr lang="sk-SK" dirty="0" smtClean="0"/>
            <a:t>Halogénova žiarovka</a:t>
          </a:r>
          <a:endParaRPr lang="sk-SK" dirty="0"/>
        </a:p>
      </dgm:t>
    </dgm:pt>
    <dgm:pt modelId="{6AFFDCBE-6655-4B3C-8CA4-EB6C4991109C}" type="parTrans" cxnId="{97288A37-6C02-411B-B59F-D22CB7C74AE5}">
      <dgm:prSet/>
      <dgm:spPr/>
      <dgm:t>
        <a:bodyPr/>
        <a:lstStyle/>
        <a:p>
          <a:endParaRPr lang="sk-SK"/>
        </a:p>
      </dgm:t>
    </dgm:pt>
    <dgm:pt modelId="{1218F245-F846-4C72-B226-92C228F34CF5}" type="sibTrans" cxnId="{97288A37-6C02-411B-B59F-D22CB7C74AE5}">
      <dgm:prSet/>
      <dgm:spPr/>
      <dgm:t>
        <a:bodyPr/>
        <a:lstStyle/>
        <a:p>
          <a:endParaRPr lang="sk-SK"/>
        </a:p>
      </dgm:t>
    </dgm:pt>
    <dgm:pt modelId="{076A0D66-B89B-4AA0-831C-8F6C1AD74CCB}">
      <dgm:prSet/>
      <dgm:spPr/>
      <dgm:t>
        <a:bodyPr/>
        <a:lstStyle/>
        <a:p>
          <a:pPr rtl="0"/>
          <a:r>
            <a:rPr lang="sk-SK" dirty="0" smtClean="0"/>
            <a:t>Žiarivka</a:t>
          </a:r>
          <a:endParaRPr lang="sk-SK" dirty="0"/>
        </a:p>
      </dgm:t>
    </dgm:pt>
    <dgm:pt modelId="{0703883C-6E9F-41BE-83FE-488F28E4F813}" type="parTrans" cxnId="{6B08B688-A04C-43F1-A127-3052E82C4FFF}">
      <dgm:prSet/>
      <dgm:spPr/>
      <dgm:t>
        <a:bodyPr/>
        <a:lstStyle/>
        <a:p>
          <a:endParaRPr lang="sk-SK"/>
        </a:p>
      </dgm:t>
    </dgm:pt>
    <dgm:pt modelId="{C68AAFA3-AA80-40BD-84F7-F737C00217D3}" type="sibTrans" cxnId="{6B08B688-A04C-43F1-A127-3052E82C4FFF}">
      <dgm:prSet/>
      <dgm:spPr/>
      <dgm:t>
        <a:bodyPr/>
        <a:lstStyle/>
        <a:p>
          <a:endParaRPr lang="sk-SK"/>
        </a:p>
      </dgm:t>
    </dgm:pt>
    <dgm:pt modelId="{C4BBCCDE-2046-4F78-B517-A8DD5F1678D1}">
      <dgm:prSet/>
      <dgm:spPr/>
      <dgm:t>
        <a:bodyPr/>
        <a:lstStyle/>
        <a:p>
          <a:pPr rtl="0"/>
          <a:r>
            <a:rPr lang="sk-SK" dirty="0" smtClean="0"/>
            <a:t>LED žiarovka</a:t>
          </a:r>
          <a:endParaRPr lang="sk-SK" dirty="0"/>
        </a:p>
      </dgm:t>
    </dgm:pt>
    <dgm:pt modelId="{188518DA-A311-40EE-9F4C-C6B92E375B19}" type="parTrans" cxnId="{C99A23EC-099A-4BEB-AE02-F745BE4A2F62}">
      <dgm:prSet/>
      <dgm:spPr/>
      <dgm:t>
        <a:bodyPr/>
        <a:lstStyle/>
        <a:p>
          <a:endParaRPr lang="sk-SK"/>
        </a:p>
      </dgm:t>
    </dgm:pt>
    <dgm:pt modelId="{A29632B5-B5FD-4767-8058-7482F8C965C2}" type="sibTrans" cxnId="{C99A23EC-099A-4BEB-AE02-F745BE4A2F62}">
      <dgm:prSet/>
      <dgm:spPr/>
      <dgm:t>
        <a:bodyPr/>
        <a:lstStyle/>
        <a:p>
          <a:endParaRPr lang="sk-SK"/>
        </a:p>
      </dgm:t>
    </dgm:pt>
    <dgm:pt modelId="{A1D5FA92-7839-42DC-BA5C-4E5F26BC4652}">
      <dgm:prSet/>
      <dgm:spPr/>
      <dgm:t>
        <a:bodyPr/>
        <a:lstStyle/>
        <a:p>
          <a:endParaRPr lang="sk-SK"/>
        </a:p>
      </dgm:t>
    </dgm:pt>
    <dgm:pt modelId="{8912F486-2340-4D5E-934B-CB89FECAD02B}" type="parTrans" cxnId="{995EB47A-89F7-4920-A0C8-28ACF9F969B9}">
      <dgm:prSet/>
      <dgm:spPr/>
      <dgm:t>
        <a:bodyPr/>
        <a:lstStyle/>
        <a:p>
          <a:endParaRPr lang="sk-SK"/>
        </a:p>
      </dgm:t>
    </dgm:pt>
    <dgm:pt modelId="{60771BC5-F6DF-4587-83B0-F698DF4AC00D}" type="sibTrans" cxnId="{995EB47A-89F7-4920-A0C8-28ACF9F969B9}">
      <dgm:prSet/>
      <dgm:spPr/>
      <dgm:t>
        <a:bodyPr/>
        <a:lstStyle/>
        <a:p>
          <a:endParaRPr lang="sk-SK"/>
        </a:p>
      </dgm:t>
    </dgm:pt>
    <dgm:pt modelId="{706C73B5-3D74-41AA-AECE-B44C718E78F2}">
      <dgm:prSet/>
      <dgm:spPr/>
      <dgm:t>
        <a:bodyPr/>
        <a:lstStyle/>
        <a:p>
          <a:endParaRPr lang="sk-SK"/>
        </a:p>
      </dgm:t>
    </dgm:pt>
    <dgm:pt modelId="{AC555265-E0DC-430E-AA44-717A51AADFC5}" type="parTrans" cxnId="{8E0C1A12-7510-43CD-926A-A0CBA152C44A}">
      <dgm:prSet/>
      <dgm:spPr/>
      <dgm:t>
        <a:bodyPr/>
        <a:lstStyle/>
        <a:p>
          <a:endParaRPr lang="sk-SK"/>
        </a:p>
      </dgm:t>
    </dgm:pt>
    <dgm:pt modelId="{855617B5-5592-452B-BEDE-80A4E21D133E}" type="sibTrans" cxnId="{8E0C1A12-7510-43CD-926A-A0CBA152C44A}">
      <dgm:prSet/>
      <dgm:spPr/>
      <dgm:t>
        <a:bodyPr/>
        <a:lstStyle/>
        <a:p>
          <a:endParaRPr lang="sk-SK"/>
        </a:p>
      </dgm:t>
    </dgm:pt>
    <dgm:pt modelId="{629F89DD-9E9B-4755-B60D-5ED156EA595E}">
      <dgm:prSet/>
      <dgm:spPr/>
      <dgm:t>
        <a:bodyPr/>
        <a:lstStyle/>
        <a:p>
          <a:endParaRPr lang="sk-SK"/>
        </a:p>
      </dgm:t>
    </dgm:pt>
    <dgm:pt modelId="{2A2BE1FC-3447-4124-8AA2-54E30E03482C}" type="parTrans" cxnId="{CBE2A387-59AE-4F49-81F3-146C6E701FDC}">
      <dgm:prSet/>
      <dgm:spPr/>
      <dgm:t>
        <a:bodyPr/>
        <a:lstStyle/>
        <a:p>
          <a:endParaRPr lang="sk-SK"/>
        </a:p>
      </dgm:t>
    </dgm:pt>
    <dgm:pt modelId="{9FEB2E7E-39D4-4ED6-821D-FCCCA6191913}" type="sibTrans" cxnId="{CBE2A387-59AE-4F49-81F3-146C6E701FDC}">
      <dgm:prSet/>
      <dgm:spPr/>
      <dgm:t>
        <a:bodyPr/>
        <a:lstStyle/>
        <a:p>
          <a:endParaRPr lang="sk-SK"/>
        </a:p>
      </dgm:t>
    </dgm:pt>
    <dgm:pt modelId="{13AC2980-3693-47A0-B190-B851CD2553B8}" type="pres">
      <dgm:prSet presAssocID="{9371F6DD-9DC0-485C-AED5-A14D38BF1EA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45D5507-B3D4-4155-BC90-ADB39DF5077A}" type="pres">
      <dgm:prSet presAssocID="{9371F6DD-9DC0-485C-AED5-A14D38BF1EAB}" presName="diamond" presStyleLbl="bgShp" presStyleIdx="0" presStyleCnt="1"/>
      <dgm:spPr/>
    </dgm:pt>
    <dgm:pt modelId="{07F9D5EC-837B-4E7E-B695-CB892D2A2453}" type="pres">
      <dgm:prSet presAssocID="{9371F6DD-9DC0-485C-AED5-A14D38BF1EA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2D2FF2F-CF9B-4099-878C-BD2F4564F837}" type="pres">
      <dgm:prSet presAssocID="{9371F6DD-9DC0-485C-AED5-A14D38BF1EA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2DFF3FE-292B-4075-8480-7D6E91B1DC8B}" type="pres">
      <dgm:prSet presAssocID="{9371F6DD-9DC0-485C-AED5-A14D38BF1EA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F038E36-9C5B-45C0-9AAC-3687E07BCEEA}" type="pres">
      <dgm:prSet presAssocID="{9371F6DD-9DC0-485C-AED5-A14D38BF1EA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0AE7E6F-CBFA-401D-A28A-D654C8E366C1}" type="presOf" srcId="{48B0062F-2ABF-4744-8A1F-243DA5B7F34E}" destId="{07F9D5EC-837B-4E7E-B695-CB892D2A2453}" srcOrd="0" destOrd="0" presId="urn:microsoft.com/office/officeart/2005/8/layout/matrix3"/>
    <dgm:cxn modelId="{C99A23EC-099A-4BEB-AE02-F745BE4A2F62}" srcId="{9371F6DD-9DC0-485C-AED5-A14D38BF1EAB}" destId="{C4BBCCDE-2046-4F78-B517-A8DD5F1678D1}" srcOrd="3" destOrd="0" parTransId="{188518DA-A311-40EE-9F4C-C6B92E375B19}" sibTransId="{A29632B5-B5FD-4767-8058-7482F8C965C2}"/>
    <dgm:cxn modelId="{995EB47A-89F7-4920-A0C8-28ACF9F969B9}" srcId="{9371F6DD-9DC0-485C-AED5-A14D38BF1EAB}" destId="{A1D5FA92-7839-42DC-BA5C-4E5F26BC4652}" srcOrd="4" destOrd="0" parTransId="{8912F486-2340-4D5E-934B-CB89FECAD02B}" sibTransId="{60771BC5-F6DF-4587-83B0-F698DF4AC00D}"/>
    <dgm:cxn modelId="{97288A37-6C02-411B-B59F-D22CB7C74AE5}" srcId="{9371F6DD-9DC0-485C-AED5-A14D38BF1EAB}" destId="{325E3113-B505-42F4-9035-54D408A956E3}" srcOrd="1" destOrd="0" parTransId="{6AFFDCBE-6655-4B3C-8CA4-EB6C4991109C}" sibTransId="{1218F245-F846-4C72-B226-92C228F34CF5}"/>
    <dgm:cxn modelId="{CA0FF229-E9B0-4862-9C97-3E360F9D7321}" type="presOf" srcId="{325E3113-B505-42F4-9035-54D408A956E3}" destId="{32D2FF2F-CF9B-4099-878C-BD2F4564F837}" srcOrd="0" destOrd="0" presId="urn:microsoft.com/office/officeart/2005/8/layout/matrix3"/>
    <dgm:cxn modelId="{6B08B688-A04C-43F1-A127-3052E82C4FFF}" srcId="{9371F6DD-9DC0-485C-AED5-A14D38BF1EAB}" destId="{076A0D66-B89B-4AA0-831C-8F6C1AD74CCB}" srcOrd="2" destOrd="0" parTransId="{0703883C-6E9F-41BE-83FE-488F28E4F813}" sibTransId="{C68AAFA3-AA80-40BD-84F7-F737C00217D3}"/>
    <dgm:cxn modelId="{8E0C1A12-7510-43CD-926A-A0CBA152C44A}" srcId="{9371F6DD-9DC0-485C-AED5-A14D38BF1EAB}" destId="{706C73B5-3D74-41AA-AECE-B44C718E78F2}" srcOrd="5" destOrd="0" parTransId="{AC555265-E0DC-430E-AA44-717A51AADFC5}" sibTransId="{855617B5-5592-452B-BEDE-80A4E21D133E}"/>
    <dgm:cxn modelId="{EF16FB6C-5FA8-4D83-9163-94976BD6F3F8}" type="presOf" srcId="{076A0D66-B89B-4AA0-831C-8F6C1AD74CCB}" destId="{52DFF3FE-292B-4075-8480-7D6E91B1DC8B}" srcOrd="0" destOrd="0" presId="urn:microsoft.com/office/officeart/2005/8/layout/matrix3"/>
    <dgm:cxn modelId="{89742160-8BDF-4DA5-82E2-E51F0B96138A}" type="presOf" srcId="{9371F6DD-9DC0-485C-AED5-A14D38BF1EAB}" destId="{13AC2980-3693-47A0-B190-B851CD2553B8}" srcOrd="0" destOrd="0" presId="urn:microsoft.com/office/officeart/2005/8/layout/matrix3"/>
    <dgm:cxn modelId="{385B3818-E1D5-4363-9288-2BBF939B1506}" srcId="{9371F6DD-9DC0-485C-AED5-A14D38BF1EAB}" destId="{48B0062F-2ABF-4744-8A1F-243DA5B7F34E}" srcOrd="0" destOrd="0" parTransId="{1CDEA21B-2364-4713-9594-18B082138FDC}" sibTransId="{329B843A-0884-46D3-A267-18E39C058680}"/>
    <dgm:cxn modelId="{CBE2A387-59AE-4F49-81F3-146C6E701FDC}" srcId="{9371F6DD-9DC0-485C-AED5-A14D38BF1EAB}" destId="{629F89DD-9E9B-4755-B60D-5ED156EA595E}" srcOrd="6" destOrd="0" parTransId="{2A2BE1FC-3447-4124-8AA2-54E30E03482C}" sibTransId="{9FEB2E7E-39D4-4ED6-821D-FCCCA6191913}"/>
    <dgm:cxn modelId="{7C4FF9CE-A112-46CF-A9AA-238DBBFC7E37}" type="presOf" srcId="{C4BBCCDE-2046-4F78-B517-A8DD5F1678D1}" destId="{9F038E36-9C5B-45C0-9AAC-3687E07BCEEA}" srcOrd="0" destOrd="0" presId="urn:microsoft.com/office/officeart/2005/8/layout/matrix3"/>
    <dgm:cxn modelId="{12C431B2-26BA-439F-8E72-2332D3B999DF}" type="presParOf" srcId="{13AC2980-3693-47A0-B190-B851CD2553B8}" destId="{545D5507-B3D4-4155-BC90-ADB39DF5077A}" srcOrd="0" destOrd="0" presId="urn:microsoft.com/office/officeart/2005/8/layout/matrix3"/>
    <dgm:cxn modelId="{9599CAA4-25F1-4B27-ADF7-BB7F42322094}" type="presParOf" srcId="{13AC2980-3693-47A0-B190-B851CD2553B8}" destId="{07F9D5EC-837B-4E7E-B695-CB892D2A2453}" srcOrd="1" destOrd="0" presId="urn:microsoft.com/office/officeart/2005/8/layout/matrix3"/>
    <dgm:cxn modelId="{BA23346E-A5BD-45F5-9617-4ACC8CB24CDB}" type="presParOf" srcId="{13AC2980-3693-47A0-B190-B851CD2553B8}" destId="{32D2FF2F-CF9B-4099-878C-BD2F4564F837}" srcOrd="2" destOrd="0" presId="urn:microsoft.com/office/officeart/2005/8/layout/matrix3"/>
    <dgm:cxn modelId="{D79317C0-505A-48C4-A638-182BC59EE4B3}" type="presParOf" srcId="{13AC2980-3693-47A0-B190-B851CD2553B8}" destId="{52DFF3FE-292B-4075-8480-7D6E91B1DC8B}" srcOrd="3" destOrd="0" presId="urn:microsoft.com/office/officeart/2005/8/layout/matrix3"/>
    <dgm:cxn modelId="{CA7912B7-3345-4E51-A475-8A3E9CD2934A}" type="presParOf" srcId="{13AC2980-3693-47A0-B190-B851CD2553B8}" destId="{9F038E36-9C5B-45C0-9AAC-3687E07BCEE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A9F7D-E1A9-44B2-A9B8-2B34AD203268}" type="doc">
      <dgm:prSet loTypeId="urn:microsoft.com/office/officeart/2008/layout/VerticalAccentLis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13092F71-621A-4E48-9806-33C2BF834A56}">
      <dgm:prSet/>
      <dgm:spPr/>
      <dgm:t>
        <a:bodyPr/>
        <a:lstStyle/>
        <a:p>
          <a:pPr rtl="0"/>
          <a:r>
            <a:rPr lang="sk-SK" smtClean="0"/>
            <a:t>Porovnanie</a:t>
          </a:r>
          <a:endParaRPr lang="sk-SK"/>
        </a:p>
      </dgm:t>
    </dgm:pt>
    <dgm:pt modelId="{0A1F2103-D821-4F19-A69F-838AB27DB504}" type="parTrans" cxnId="{00AAB042-E9AA-48D3-BCC8-4CA67F6FB6D7}">
      <dgm:prSet/>
      <dgm:spPr/>
      <dgm:t>
        <a:bodyPr/>
        <a:lstStyle/>
        <a:p>
          <a:endParaRPr lang="sk-SK"/>
        </a:p>
      </dgm:t>
    </dgm:pt>
    <dgm:pt modelId="{42B5E045-2E97-4745-ADE4-495F92524C43}" type="sibTrans" cxnId="{00AAB042-E9AA-48D3-BCC8-4CA67F6FB6D7}">
      <dgm:prSet/>
      <dgm:spPr/>
      <dgm:t>
        <a:bodyPr/>
        <a:lstStyle/>
        <a:p>
          <a:endParaRPr lang="sk-SK"/>
        </a:p>
      </dgm:t>
    </dgm:pt>
    <dgm:pt modelId="{8E0E3D23-0E81-4BB4-949D-E728E83BF1C6}">
      <dgm:prSet/>
      <dgm:spPr/>
      <dgm:t>
        <a:bodyPr/>
        <a:lstStyle/>
        <a:p>
          <a:pPr rtl="0"/>
          <a:r>
            <a:rPr lang="sk-SK" smtClean="0"/>
            <a:t>Popis energetického štítku</a:t>
          </a:r>
          <a:endParaRPr lang="sk-SK"/>
        </a:p>
      </dgm:t>
    </dgm:pt>
    <dgm:pt modelId="{3628A68C-9933-4BBB-A10A-DA5EB12F3937}" type="parTrans" cxnId="{004B65B2-A9DA-48FB-A929-1ECDE790D1BA}">
      <dgm:prSet/>
      <dgm:spPr/>
      <dgm:t>
        <a:bodyPr/>
        <a:lstStyle/>
        <a:p>
          <a:endParaRPr lang="sk-SK"/>
        </a:p>
      </dgm:t>
    </dgm:pt>
    <dgm:pt modelId="{4FD305E7-B849-4B9E-8BF6-869E2C43D93A}" type="sibTrans" cxnId="{004B65B2-A9DA-48FB-A929-1ECDE790D1BA}">
      <dgm:prSet/>
      <dgm:spPr/>
      <dgm:t>
        <a:bodyPr/>
        <a:lstStyle/>
        <a:p>
          <a:endParaRPr lang="sk-SK"/>
        </a:p>
      </dgm:t>
    </dgm:pt>
    <dgm:pt modelId="{50257A26-37A9-4CF5-8A4B-CCFA1869E923}">
      <dgm:prSet/>
      <dgm:spPr/>
      <dgm:t>
        <a:bodyPr/>
        <a:lstStyle/>
        <a:p>
          <a:pPr rtl="0"/>
          <a:r>
            <a:rPr lang="sk-SK" smtClean="0"/>
            <a:t>Know-how</a:t>
          </a:r>
          <a:endParaRPr lang="sk-SK"/>
        </a:p>
      </dgm:t>
    </dgm:pt>
    <dgm:pt modelId="{6F5559F4-1EEA-4789-B30C-F5C0A4A4CAFA}" type="parTrans" cxnId="{28753C2C-766B-41E8-83BE-5A577947F248}">
      <dgm:prSet/>
      <dgm:spPr/>
      <dgm:t>
        <a:bodyPr/>
        <a:lstStyle/>
        <a:p>
          <a:endParaRPr lang="sk-SK"/>
        </a:p>
      </dgm:t>
    </dgm:pt>
    <dgm:pt modelId="{79F78DC8-7753-4614-820D-7637DBDD2AFF}" type="sibTrans" cxnId="{28753C2C-766B-41E8-83BE-5A577947F248}">
      <dgm:prSet/>
      <dgm:spPr/>
      <dgm:t>
        <a:bodyPr/>
        <a:lstStyle/>
        <a:p>
          <a:endParaRPr lang="sk-SK"/>
        </a:p>
      </dgm:t>
    </dgm:pt>
    <dgm:pt modelId="{0043E8E7-2142-4D9C-B03B-56846FBC1DB9}" type="pres">
      <dgm:prSet presAssocID="{DE9A9F7D-E1A9-44B2-A9B8-2B34AD20326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sk-SK"/>
        </a:p>
      </dgm:t>
    </dgm:pt>
    <dgm:pt modelId="{85789A0A-4F95-44FF-B10A-89C2347FB8DE}" type="pres">
      <dgm:prSet presAssocID="{13092F71-621A-4E48-9806-33C2BF834A56}" presName="parenttextcomposite" presStyleCnt="0"/>
      <dgm:spPr/>
    </dgm:pt>
    <dgm:pt modelId="{CA05DD4B-2CA2-4593-A74C-24C9626A5B65}" type="pres">
      <dgm:prSet presAssocID="{13092F71-621A-4E48-9806-33C2BF834A56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470BA38-B354-482F-A10A-08A5EB57ED4F}" type="pres">
      <dgm:prSet presAssocID="{13092F71-621A-4E48-9806-33C2BF834A56}" presName="parallelogramComposite" presStyleCnt="0"/>
      <dgm:spPr/>
    </dgm:pt>
    <dgm:pt modelId="{533A5212-F243-48B2-9676-203EE97CCFCB}" type="pres">
      <dgm:prSet presAssocID="{13092F71-621A-4E48-9806-33C2BF834A56}" presName="parallelogram1" presStyleLbl="alignNode1" presStyleIdx="0" presStyleCnt="21"/>
      <dgm:spPr/>
    </dgm:pt>
    <dgm:pt modelId="{BA250F1B-E803-4C39-A08C-E6991B3954BC}" type="pres">
      <dgm:prSet presAssocID="{13092F71-621A-4E48-9806-33C2BF834A56}" presName="parallelogram2" presStyleLbl="alignNode1" presStyleIdx="1" presStyleCnt="21"/>
      <dgm:spPr/>
    </dgm:pt>
    <dgm:pt modelId="{501EF214-B455-4CD3-BB62-152D698E39AD}" type="pres">
      <dgm:prSet presAssocID="{13092F71-621A-4E48-9806-33C2BF834A56}" presName="parallelogram3" presStyleLbl="alignNode1" presStyleIdx="2" presStyleCnt="21"/>
      <dgm:spPr/>
    </dgm:pt>
    <dgm:pt modelId="{E559E8DF-F7FB-4E55-B2BF-9DE6B0CA4584}" type="pres">
      <dgm:prSet presAssocID="{13092F71-621A-4E48-9806-33C2BF834A56}" presName="parallelogram4" presStyleLbl="alignNode1" presStyleIdx="3" presStyleCnt="21"/>
      <dgm:spPr/>
    </dgm:pt>
    <dgm:pt modelId="{897C7F53-339E-4B8C-BC3E-A64E4BD733A9}" type="pres">
      <dgm:prSet presAssocID="{13092F71-621A-4E48-9806-33C2BF834A56}" presName="parallelogram5" presStyleLbl="alignNode1" presStyleIdx="4" presStyleCnt="21"/>
      <dgm:spPr/>
    </dgm:pt>
    <dgm:pt modelId="{1C1A331C-9244-420F-9EC2-283B532FDF2E}" type="pres">
      <dgm:prSet presAssocID="{13092F71-621A-4E48-9806-33C2BF834A56}" presName="parallelogram6" presStyleLbl="alignNode1" presStyleIdx="5" presStyleCnt="21"/>
      <dgm:spPr/>
    </dgm:pt>
    <dgm:pt modelId="{8192D2CD-0463-40C7-A450-0196699246AD}" type="pres">
      <dgm:prSet presAssocID="{13092F71-621A-4E48-9806-33C2BF834A56}" presName="parallelogram7" presStyleLbl="alignNode1" presStyleIdx="6" presStyleCnt="21"/>
      <dgm:spPr/>
    </dgm:pt>
    <dgm:pt modelId="{8C59D4FE-012E-4830-AC29-74AF7D90710D}" type="pres">
      <dgm:prSet presAssocID="{42B5E045-2E97-4745-ADE4-495F92524C43}" presName="sibTrans" presStyleCnt="0"/>
      <dgm:spPr/>
    </dgm:pt>
    <dgm:pt modelId="{D3BD3139-DC77-48B1-8744-639ACE025F00}" type="pres">
      <dgm:prSet presAssocID="{8E0E3D23-0E81-4BB4-949D-E728E83BF1C6}" presName="parenttextcomposite" presStyleCnt="0"/>
      <dgm:spPr/>
    </dgm:pt>
    <dgm:pt modelId="{20BDB77C-F8FE-4C28-9C7C-D8E425382155}" type="pres">
      <dgm:prSet presAssocID="{8E0E3D23-0E81-4BB4-949D-E728E83BF1C6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AAB177A-B680-4F35-8067-4486BB5D8ADF}" type="pres">
      <dgm:prSet presAssocID="{8E0E3D23-0E81-4BB4-949D-E728E83BF1C6}" presName="parallelogramComposite" presStyleCnt="0"/>
      <dgm:spPr/>
    </dgm:pt>
    <dgm:pt modelId="{A489D528-5E93-4370-A034-6E52FCDAB01F}" type="pres">
      <dgm:prSet presAssocID="{8E0E3D23-0E81-4BB4-949D-E728E83BF1C6}" presName="parallelogram1" presStyleLbl="alignNode1" presStyleIdx="7" presStyleCnt="21"/>
      <dgm:spPr/>
    </dgm:pt>
    <dgm:pt modelId="{4F20A2A4-3B66-4BC7-BD6F-D9324981D733}" type="pres">
      <dgm:prSet presAssocID="{8E0E3D23-0E81-4BB4-949D-E728E83BF1C6}" presName="parallelogram2" presStyleLbl="alignNode1" presStyleIdx="8" presStyleCnt="21"/>
      <dgm:spPr/>
    </dgm:pt>
    <dgm:pt modelId="{CECF31D6-30BD-4FD2-900A-B233629A9F4D}" type="pres">
      <dgm:prSet presAssocID="{8E0E3D23-0E81-4BB4-949D-E728E83BF1C6}" presName="parallelogram3" presStyleLbl="alignNode1" presStyleIdx="9" presStyleCnt="21"/>
      <dgm:spPr/>
    </dgm:pt>
    <dgm:pt modelId="{3D432CD0-2FC7-4F4F-A9FA-69AF4DCA417C}" type="pres">
      <dgm:prSet presAssocID="{8E0E3D23-0E81-4BB4-949D-E728E83BF1C6}" presName="parallelogram4" presStyleLbl="alignNode1" presStyleIdx="10" presStyleCnt="21"/>
      <dgm:spPr/>
    </dgm:pt>
    <dgm:pt modelId="{8EA6EDE8-75B7-4E96-B1F3-CDB7E35EB568}" type="pres">
      <dgm:prSet presAssocID="{8E0E3D23-0E81-4BB4-949D-E728E83BF1C6}" presName="parallelogram5" presStyleLbl="alignNode1" presStyleIdx="11" presStyleCnt="21"/>
      <dgm:spPr/>
    </dgm:pt>
    <dgm:pt modelId="{906C1D1B-6175-403F-B9F5-CDB58395AEFC}" type="pres">
      <dgm:prSet presAssocID="{8E0E3D23-0E81-4BB4-949D-E728E83BF1C6}" presName="parallelogram6" presStyleLbl="alignNode1" presStyleIdx="12" presStyleCnt="21"/>
      <dgm:spPr/>
    </dgm:pt>
    <dgm:pt modelId="{3EF78D90-6CA0-44E5-B4D0-4F36DE1281F0}" type="pres">
      <dgm:prSet presAssocID="{8E0E3D23-0E81-4BB4-949D-E728E83BF1C6}" presName="parallelogram7" presStyleLbl="alignNode1" presStyleIdx="13" presStyleCnt="21"/>
      <dgm:spPr/>
    </dgm:pt>
    <dgm:pt modelId="{AFA24541-A465-4473-820F-B8ED6EF1B2AB}" type="pres">
      <dgm:prSet presAssocID="{4FD305E7-B849-4B9E-8BF6-869E2C43D93A}" presName="sibTrans" presStyleCnt="0"/>
      <dgm:spPr/>
    </dgm:pt>
    <dgm:pt modelId="{2124D9E7-8553-426E-96CA-B4B4EAF3088B}" type="pres">
      <dgm:prSet presAssocID="{50257A26-37A9-4CF5-8A4B-CCFA1869E923}" presName="parenttextcomposite" presStyleCnt="0"/>
      <dgm:spPr/>
    </dgm:pt>
    <dgm:pt modelId="{79EB963B-AC10-4F19-93A8-A7F9172A273B}" type="pres">
      <dgm:prSet presAssocID="{50257A26-37A9-4CF5-8A4B-CCFA1869E923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925EDDE-10C2-47B3-AE2B-80D5664C2CB1}" type="pres">
      <dgm:prSet presAssocID="{50257A26-37A9-4CF5-8A4B-CCFA1869E923}" presName="parallelogramComposite" presStyleCnt="0"/>
      <dgm:spPr/>
    </dgm:pt>
    <dgm:pt modelId="{2ED6C7FB-C115-4424-A231-03E6F65BD3AF}" type="pres">
      <dgm:prSet presAssocID="{50257A26-37A9-4CF5-8A4B-CCFA1869E923}" presName="parallelogram1" presStyleLbl="alignNode1" presStyleIdx="14" presStyleCnt="21"/>
      <dgm:spPr/>
    </dgm:pt>
    <dgm:pt modelId="{AB7044C3-AA87-41A5-B2D1-0E82A0D635FD}" type="pres">
      <dgm:prSet presAssocID="{50257A26-37A9-4CF5-8A4B-CCFA1869E923}" presName="parallelogram2" presStyleLbl="alignNode1" presStyleIdx="15" presStyleCnt="21"/>
      <dgm:spPr/>
    </dgm:pt>
    <dgm:pt modelId="{87672744-8097-485A-8C70-6E596DA598AF}" type="pres">
      <dgm:prSet presAssocID="{50257A26-37A9-4CF5-8A4B-CCFA1869E923}" presName="parallelogram3" presStyleLbl="alignNode1" presStyleIdx="16" presStyleCnt="21"/>
      <dgm:spPr/>
    </dgm:pt>
    <dgm:pt modelId="{E7770693-DCB6-4FAE-BA7F-FFABE76E334E}" type="pres">
      <dgm:prSet presAssocID="{50257A26-37A9-4CF5-8A4B-CCFA1869E923}" presName="parallelogram4" presStyleLbl="alignNode1" presStyleIdx="17" presStyleCnt="21"/>
      <dgm:spPr/>
    </dgm:pt>
    <dgm:pt modelId="{96AD0ADB-3178-493C-BD2C-A86DE5BAB407}" type="pres">
      <dgm:prSet presAssocID="{50257A26-37A9-4CF5-8A4B-CCFA1869E923}" presName="parallelogram5" presStyleLbl="alignNode1" presStyleIdx="18" presStyleCnt="21"/>
      <dgm:spPr/>
    </dgm:pt>
    <dgm:pt modelId="{ABD657A0-DD2E-4AD7-B449-A906DB20C051}" type="pres">
      <dgm:prSet presAssocID="{50257A26-37A9-4CF5-8A4B-CCFA1869E923}" presName="parallelogram6" presStyleLbl="alignNode1" presStyleIdx="19" presStyleCnt="21"/>
      <dgm:spPr/>
    </dgm:pt>
    <dgm:pt modelId="{76FE8AA4-D1AC-4D1D-833A-81DD1898E047}" type="pres">
      <dgm:prSet presAssocID="{50257A26-37A9-4CF5-8A4B-CCFA1869E923}" presName="parallelogram7" presStyleLbl="alignNode1" presStyleIdx="20" presStyleCnt="21"/>
      <dgm:spPr/>
    </dgm:pt>
  </dgm:ptLst>
  <dgm:cxnLst>
    <dgm:cxn modelId="{B768FC3D-2C59-4A38-A0B9-DF1F4B66FC27}" type="presOf" srcId="{13092F71-621A-4E48-9806-33C2BF834A56}" destId="{CA05DD4B-2CA2-4593-A74C-24C9626A5B65}" srcOrd="0" destOrd="0" presId="urn:microsoft.com/office/officeart/2008/layout/VerticalAccentList"/>
    <dgm:cxn modelId="{00AAB042-E9AA-48D3-BCC8-4CA67F6FB6D7}" srcId="{DE9A9F7D-E1A9-44B2-A9B8-2B34AD203268}" destId="{13092F71-621A-4E48-9806-33C2BF834A56}" srcOrd="0" destOrd="0" parTransId="{0A1F2103-D821-4F19-A69F-838AB27DB504}" sibTransId="{42B5E045-2E97-4745-ADE4-495F92524C43}"/>
    <dgm:cxn modelId="{1D8913FD-20F2-4E73-B6E4-5B428DEE76EF}" type="presOf" srcId="{DE9A9F7D-E1A9-44B2-A9B8-2B34AD203268}" destId="{0043E8E7-2142-4D9C-B03B-56846FBC1DB9}" srcOrd="0" destOrd="0" presId="urn:microsoft.com/office/officeart/2008/layout/VerticalAccentList"/>
    <dgm:cxn modelId="{28753C2C-766B-41E8-83BE-5A577947F248}" srcId="{DE9A9F7D-E1A9-44B2-A9B8-2B34AD203268}" destId="{50257A26-37A9-4CF5-8A4B-CCFA1869E923}" srcOrd="2" destOrd="0" parTransId="{6F5559F4-1EEA-4789-B30C-F5C0A4A4CAFA}" sibTransId="{79F78DC8-7753-4614-820D-7637DBDD2AFF}"/>
    <dgm:cxn modelId="{5BC03E21-6ECA-4D31-A195-E0D2C66B3828}" type="presOf" srcId="{8E0E3D23-0E81-4BB4-949D-E728E83BF1C6}" destId="{20BDB77C-F8FE-4C28-9C7C-D8E425382155}" srcOrd="0" destOrd="0" presId="urn:microsoft.com/office/officeart/2008/layout/VerticalAccentList"/>
    <dgm:cxn modelId="{E5BC82AF-27E5-470E-8E7E-4EE92FA62499}" type="presOf" srcId="{50257A26-37A9-4CF5-8A4B-CCFA1869E923}" destId="{79EB963B-AC10-4F19-93A8-A7F9172A273B}" srcOrd="0" destOrd="0" presId="urn:microsoft.com/office/officeart/2008/layout/VerticalAccentList"/>
    <dgm:cxn modelId="{004B65B2-A9DA-48FB-A929-1ECDE790D1BA}" srcId="{DE9A9F7D-E1A9-44B2-A9B8-2B34AD203268}" destId="{8E0E3D23-0E81-4BB4-949D-E728E83BF1C6}" srcOrd="1" destOrd="0" parTransId="{3628A68C-9933-4BBB-A10A-DA5EB12F3937}" sibTransId="{4FD305E7-B849-4B9E-8BF6-869E2C43D93A}"/>
    <dgm:cxn modelId="{E86BB894-1888-4FF7-A984-084F20BC9352}" type="presParOf" srcId="{0043E8E7-2142-4D9C-B03B-56846FBC1DB9}" destId="{85789A0A-4F95-44FF-B10A-89C2347FB8DE}" srcOrd="0" destOrd="0" presId="urn:microsoft.com/office/officeart/2008/layout/VerticalAccentList"/>
    <dgm:cxn modelId="{F04979FE-9CA9-4696-95B4-468FF428BCDD}" type="presParOf" srcId="{85789A0A-4F95-44FF-B10A-89C2347FB8DE}" destId="{CA05DD4B-2CA2-4593-A74C-24C9626A5B65}" srcOrd="0" destOrd="0" presId="urn:microsoft.com/office/officeart/2008/layout/VerticalAccentList"/>
    <dgm:cxn modelId="{64072909-DA70-40FF-B86C-1F39DCDE0808}" type="presParOf" srcId="{0043E8E7-2142-4D9C-B03B-56846FBC1DB9}" destId="{3470BA38-B354-482F-A10A-08A5EB57ED4F}" srcOrd="1" destOrd="0" presId="urn:microsoft.com/office/officeart/2008/layout/VerticalAccentList"/>
    <dgm:cxn modelId="{8CF603BF-59D9-4657-B376-C8FEFA1BDD86}" type="presParOf" srcId="{3470BA38-B354-482F-A10A-08A5EB57ED4F}" destId="{533A5212-F243-48B2-9676-203EE97CCFCB}" srcOrd="0" destOrd="0" presId="urn:microsoft.com/office/officeart/2008/layout/VerticalAccentList"/>
    <dgm:cxn modelId="{5A445E41-34E1-495E-B033-45D6F5779DC7}" type="presParOf" srcId="{3470BA38-B354-482F-A10A-08A5EB57ED4F}" destId="{BA250F1B-E803-4C39-A08C-E6991B3954BC}" srcOrd="1" destOrd="0" presId="urn:microsoft.com/office/officeart/2008/layout/VerticalAccentList"/>
    <dgm:cxn modelId="{D1645EA0-A8D9-4789-832A-46312095CFC5}" type="presParOf" srcId="{3470BA38-B354-482F-A10A-08A5EB57ED4F}" destId="{501EF214-B455-4CD3-BB62-152D698E39AD}" srcOrd="2" destOrd="0" presId="urn:microsoft.com/office/officeart/2008/layout/VerticalAccentList"/>
    <dgm:cxn modelId="{5AF36480-D26D-47B3-9DDE-5C0B5D9BFAAC}" type="presParOf" srcId="{3470BA38-B354-482F-A10A-08A5EB57ED4F}" destId="{E559E8DF-F7FB-4E55-B2BF-9DE6B0CA4584}" srcOrd="3" destOrd="0" presId="urn:microsoft.com/office/officeart/2008/layout/VerticalAccentList"/>
    <dgm:cxn modelId="{22C5F4A4-A02E-4750-8FD8-5BBE82E350B0}" type="presParOf" srcId="{3470BA38-B354-482F-A10A-08A5EB57ED4F}" destId="{897C7F53-339E-4B8C-BC3E-A64E4BD733A9}" srcOrd="4" destOrd="0" presId="urn:microsoft.com/office/officeart/2008/layout/VerticalAccentList"/>
    <dgm:cxn modelId="{3CA23483-38A6-4101-8290-EE82CAA88373}" type="presParOf" srcId="{3470BA38-B354-482F-A10A-08A5EB57ED4F}" destId="{1C1A331C-9244-420F-9EC2-283B532FDF2E}" srcOrd="5" destOrd="0" presId="urn:microsoft.com/office/officeart/2008/layout/VerticalAccentList"/>
    <dgm:cxn modelId="{F56091F6-AC5C-4580-B521-3B0F706569C1}" type="presParOf" srcId="{3470BA38-B354-482F-A10A-08A5EB57ED4F}" destId="{8192D2CD-0463-40C7-A450-0196699246AD}" srcOrd="6" destOrd="0" presId="urn:microsoft.com/office/officeart/2008/layout/VerticalAccentList"/>
    <dgm:cxn modelId="{4DCA9F99-1F06-4C08-947C-35A5EA7B329C}" type="presParOf" srcId="{0043E8E7-2142-4D9C-B03B-56846FBC1DB9}" destId="{8C59D4FE-012E-4830-AC29-74AF7D90710D}" srcOrd="2" destOrd="0" presId="urn:microsoft.com/office/officeart/2008/layout/VerticalAccentList"/>
    <dgm:cxn modelId="{4B8A3491-5035-4201-AEFF-8F4E774EBEF2}" type="presParOf" srcId="{0043E8E7-2142-4D9C-B03B-56846FBC1DB9}" destId="{D3BD3139-DC77-48B1-8744-639ACE025F00}" srcOrd="3" destOrd="0" presId="urn:microsoft.com/office/officeart/2008/layout/VerticalAccentList"/>
    <dgm:cxn modelId="{D9E361A0-7AEB-46F7-B4EB-96486DF955D4}" type="presParOf" srcId="{D3BD3139-DC77-48B1-8744-639ACE025F00}" destId="{20BDB77C-F8FE-4C28-9C7C-D8E425382155}" srcOrd="0" destOrd="0" presId="urn:microsoft.com/office/officeart/2008/layout/VerticalAccentList"/>
    <dgm:cxn modelId="{AD49267D-085E-4851-9D33-0ED16B28C867}" type="presParOf" srcId="{0043E8E7-2142-4D9C-B03B-56846FBC1DB9}" destId="{CAAB177A-B680-4F35-8067-4486BB5D8ADF}" srcOrd="4" destOrd="0" presId="urn:microsoft.com/office/officeart/2008/layout/VerticalAccentList"/>
    <dgm:cxn modelId="{19167DCA-A819-4A68-A226-04859083E3A2}" type="presParOf" srcId="{CAAB177A-B680-4F35-8067-4486BB5D8ADF}" destId="{A489D528-5E93-4370-A034-6E52FCDAB01F}" srcOrd="0" destOrd="0" presId="urn:microsoft.com/office/officeart/2008/layout/VerticalAccentList"/>
    <dgm:cxn modelId="{96479BCE-ED0C-44B7-9B91-9F8D71F194DD}" type="presParOf" srcId="{CAAB177A-B680-4F35-8067-4486BB5D8ADF}" destId="{4F20A2A4-3B66-4BC7-BD6F-D9324981D733}" srcOrd="1" destOrd="0" presId="urn:microsoft.com/office/officeart/2008/layout/VerticalAccentList"/>
    <dgm:cxn modelId="{4D855C49-D43C-4597-88D3-830A6CBD3F7A}" type="presParOf" srcId="{CAAB177A-B680-4F35-8067-4486BB5D8ADF}" destId="{CECF31D6-30BD-4FD2-900A-B233629A9F4D}" srcOrd="2" destOrd="0" presId="urn:microsoft.com/office/officeart/2008/layout/VerticalAccentList"/>
    <dgm:cxn modelId="{6EE47D69-CDDF-4D7D-8A3C-6478078DBC89}" type="presParOf" srcId="{CAAB177A-B680-4F35-8067-4486BB5D8ADF}" destId="{3D432CD0-2FC7-4F4F-A9FA-69AF4DCA417C}" srcOrd="3" destOrd="0" presId="urn:microsoft.com/office/officeart/2008/layout/VerticalAccentList"/>
    <dgm:cxn modelId="{E011B447-700B-460C-B828-8040238AAE1B}" type="presParOf" srcId="{CAAB177A-B680-4F35-8067-4486BB5D8ADF}" destId="{8EA6EDE8-75B7-4E96-B1F3-CDB7E35EB568}" srcOrd="4" destOrd="0" presId="urn:microsoft.com/office/officeart/2008/layout/VerticalAccentList"/>
    <dgm:cxn modelId="{CBAD2B3A-2089-47B5-A6DA-20B64FA3FD93}" type="presParOf" srcId="{CAAB177A-B680-4F35-8067-4486BB5D8ADF}" destId="{906C1D1B-6175-403F-B9F5-CDB58395AEFC}" srcOrd="5" destOrd="0" presId="urn:microsoft.com/office/officeart/2008/layout/VerticalAccentList"/>
    <dgm:cxn modelId="{788D8EE6-837B-4D19-8F74-00E71C4E25D2}" type="presParOf" srcId="{CAAB177A-B680-4F35-8067-4486BB5D8ADF}" destId="{3EF78D90-6CA0-44E5-B4D0-4F36DE1281F0}" srcOrd="6" destOrd="0" presId="urn:microsoft.com/office/officeart/2008/layout/VerticalAccentList"/>
    <dgm:cxn modelId="{71DCC065-36EE-45E3-B90E-3956169D9FEC}" type="presParOf" srcId="{0043E8E7-2142-4D9C-B03B-56846FBC1DB9}" destId="{AFA24541-A465-4473-820F-B8ED6EF1B2AB}" srcOrd="5" destOrd="0" presId="urn:microsoft.com/office/officeart/2008/layout/VerticalAccentList"/>
    <dgm:cxn modelId="{9DCE107C-7F00-4CE1-8B35-8014AAEF5C85}" type="presParOf" srcId="{0043E8E7-2142-4D9C-B03B-56846FBC1DB9}" destId="{2124D9E7-8553-426E-96CA-B4B4EAF3088B}" srcOrd="6" destOrd="0" presId="urn:microsoft.com/office/officeart/2008/layout/VerticalAccentList"/>
    <dgm:cxn modelId="{5A5FB94E-594B-4584-929B-A32BE4734603}" type="presParOf" srcId="{2124D9E7-8553-426E-96CA-B4B4EAF3088B}" destId="{79EB963B-AC10-4F19-93A8-A7F9172A273B}" srcOrd="0" destOrd="0" presId="urn:microsoft.com/office/officeart/2008/layout/VerticalAccentList"/>
    <dgm:cxn modelId="{03245E07-EC24-4EE3-B462-FBDDABBD6167}" type="presParOf" srcId="{0043E8E7-2142-4D9C-B03B-56846FBC1DB9}" destId="{1925EDDE-10C2-47B3-AE2B-80D5664C2CB1}" srcOrd="7" destOrd="0" presId="urn:microsoft.com/office/officeart/2008/layout/VerticalAccentList"/>
    <dgm:cxn modelId="{78FB30A3-E2D1-4F45-952A-4BBDE5935BB9}" type="presParOf" srcId="{1925EDDE-10C2-47B3-AE2B-80D5664C2CB1}" destId="{2ED6C7FB-C115-4424-A231-03E6F65BD3AF}" srcOrd="0" destOrd="0" presId="urn:microsoft.com/office/officeart/2008/layout/VerticalAccentList"/>
    <dgm:cxn modelId="{E0B4B03C-5B76-4446-A0AE-663699E68B0C}" type="presParOf" srcId="{1925EDDE-10C2-47B3-AE2B-80D5664C2CB1}" destId="{AB7044C3-AA87-41A5-B2D1-0E82A0D635FD}" srcOrd="1" destOrd="0" presId="urn:microsoft.com/office/officeart/2008/layout/VerticalAccentList"/>
    <dgm:cxn modelId="{2DA4CCA1-836C-4F62-8133-E7F3C6FE7D71}" type="presParOf" srcId="{1925EDDE-10C2-47B3-AE2B-80D5664C2CB1}" destId="{87672744-8097-485A-8C70-6E596DA598AF}" srcOrd="2" destOrd="0" presId="urn:microsoft.com/office/officeart/2008/layout/VerticalAccentList"/>
    <dgm:cxn modelId="{21D071AD-FC62-416B-8FD7-E43E62B276C1}" type="presParOf" srcId="{1925EDDE-10C2-47B3-AE2B-80D5664C2CB1}" destId="{E7770693-DCB6-4FAE-BA7F-FFABE76E334E}" srcOrd="3" destOrd="0" presId="urn:microsoft.com/office/officeart/2008/layout/VerticalAccentList"/>
    <dgm:cxn modelId="{145C433E-631E-4D9B-BF23-EC81742C2608}" type="presParOf" srcId="{1925EDDE-10C2-47B3-AE2B-80D5664C2CB1}" destId="{96AD0ADB-3178-493C-BD2C-A86DE5BAB407}" srcOrd="4" destOrd="0" presId="urn:microsoft.com/office/officeart/2008/layout/VerticalAccentList"/>
    <dgm:cxn modelId="{0589D24B-5F57-4DF9-90B0-64248084D7D4}" type="presParOf" srcId="{1925EDDE-10C2-47B3-AE2B-80D5664C2CB1}" destId="{ABD657A0-DD2E-4AD7-B449-A906DB20C051}" srcOrd="5" destOrd="0" presId="urn:microsoft.com/office/officeart/2008/layout/VerticalAccentList"/>
    <dgm:cxn modelId="{497B10B0-7973-4CB7-A986-F4EA149CF249}" type="presParOf" srcId="{1925EDDE-10C2-47B3-AE2B-80D5664C2CB1}" destId="{76FE8AA4-D1AC-4D1D-833A-81DD1898E04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5D5507-B3D4-4155-BC90-ADB39DF5077A}">
      <dsp:nvSpPr>
        <dsp:cNvPr id="0" name=""/>
        <dsp:cNvSpPr/>
      </dsp:nvSpPr>
      <dsp:spPr>
        <a:xfrm>
          <a:off x="659193" y="0"/>
          <a:ext cx="6421328" cy="642132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F9D5EC-837B-4E7E-B695-CB892D2A2453}">
      <dsp:nvSpPr>
        <dsp:cNvPr id="0" name=""/>
        <dsp:cNvSpPr/>
      </dsp:nvSpPr>
      <dsp:spPr>
        <a:xfrm>
          <a:off x="1269219" y="610026"/>
          <a:ext cx="2504317" cy="25043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Žiarovka</a:t>
          </a:r>
          <a:endParaRPr lang="sk-SK" sz="2600" kern="1200" dirty="0"/>
        </a:p>
      </dsp:txBody>
      <dsp:txXfrm>
        <a:off x="1269219" y="610026"/>
        <a:ext cx="2504317" cy="2504317"/>
      </dsp:txXfrm>
    </dsp:sp>
    <dsp:sp modelId="{32D2FF2F-CF9B-4099-878C-BD2F4564F837}">
      <dsp:nvSpPr>
        <dsp:cNvPr id="0" name=""/>
        <dsp:cNvSpPr/>
      </dsp:nvSpPr>
      <dsp:spPr>
        <a:xfrm>
          <a:off x="3966176" y="610026"/>
          <a:ext cx="2504317" cy="25043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Halogénova žiarovka</a:t>
          </a:r>
          <a:endParaRPr lang="sk-SK" sz="2600" kern="1200" dirty="0"/>
        </a:p>
      </dsp:txBody>
      <dsp:txXfrm>
        <a:off x="3966176" y="610026"/>
        <a:ext cx="2504317" cy="2504317"/>
      </dsp:txXfrm>
    </dsp:sp>
    <dsp:sp modelId="{52DFF3FE-292B-4075-8480-7D6E91B1DC8B}">
      <dsp:nvSpPr>
        <dsp:cNvPr id="0" name=""/>
        <dsp:cNvSpPr/>
      </dsp:nvSpPr>
      <dsp:spPr>
        <a:xfrm>
          <a:off x="1269219" y="3306983"/>
          <a:ext cx="2504317" cy="25043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Žiarivka</a:t>
          </a:r>
          <a:endParaRPr lang="sk-SK" sz="2600" kern="1200" dirty="0"/>
        </a:p>
      </dsp:txBody>
      <dsp:txXfrm>
        <a:off x="1269219" y="3306983"/>
        <a:ext cx="2504317" cy="2504317"/>
      </dsp:txXfrm>
    </dsp:sp>
    <dsp:sp modelId="{9F038E36-9C5B-45C0-9AAC-3687E07BCEEA}">
      <dsp:nvSpPr>
        <dsp:cNvPr id="0" name=""/>
        <dsp:cNvSpPr/>
      </dsp:nvSpPr>
      <dsp:spPr>
        <a:xfrm>
          <a:off x="3966176" y="3306983"/>
          <a:ext cx="2504317" cy="25043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LED žiarovka</a:t>
          </a:r>
          <a:endParaRPr lang="sk-SK" sz="2600" kern="1200" dirty="0"/>
        </a:p>
      </dsp:txBody>
      <dsp:txXfrm>
        <a:off x="3966176" y="3306983"/>
        <a:ext cx="2504317" cy="25043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2099C-7EB4-4989-870A-E6E293C6A525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B762-9DF4-41B9-9C9A-FBC70CB5EB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201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B762-9DF4-41B9-9C9A-FBC70CB5EBF7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4153DF-E055-44F5-BD5B-BA8F45A2EA76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0D801A-988A-493F-9C48-B6690F7BFCD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Žiarovka </a:t>
            </a:r>
            <a:r>
              <a:rPr lang="sk-SK" b="1" dirty="0" err="1" smtClean="0"/>
              <a:t>vs</a:t>
            </a:r>
            <a:r>
              <a:rPr lang="sk-SK" b="1" dirty="0" smtClean="0"/>
              <a:t> žiarivka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Ako ušetriť?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763688" y="5661248"/>
            <a:ext cx="658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Vypracovali: </a:t>
            </a:r>
            <a:r>
              <a:rPr lang="sk-SK" dirty="0" smtClean="0"/>
              <a:t>Matej </a:t>
            </a:r>
            <a:r>
              <a:rPr lang="sk-SK" dirty="0" err="1" smtClean="0"/>
              <a:t>Kurtulík</a:t>
            </a:r>
            <a:r>
              <a:rPr lang="sk-SK" dirty="0" smtClean="0"/>
              <a:t> , René Pajta a Patrik Pajta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Výhody	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Vysoká energetická účinnosť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Dlhá životnosť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Vysoká odolnosť voči častému spínaniu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Možnosť voľby medzi teplou, resp. studenou  bielou farbou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Výrazná úspora nákladov na osvetlenie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Neobsahujú ortuť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Nespojité farebné spektrum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Horšie podanie</a:t>
            </a:r>
            <a:r>
              <a:rPr lang="sk-SK" dirty="0"/>
              <a:t> </a:t>
            </a:r>
            <a:r>
              <a:rPr lang="sk-SK" dirty="0" smtClean="0"/>
              <a:t>farieb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Vysoké nadobúdacie náklady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Žiarivka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nízkotlaková ortuťová výbojka</a:t>
            </a:r>
          </a:p>
          <a:p>
            <a:r>
              <a:rPr lang="sk-SK" dirty="0" smtClean="0"/>
              <a:t>na premenu elektrickej energie na svetelnú využíva žiarenie </a:t>
            </a:r>
            <a:r>
              <a:rPr lang="sk-SK" dirty="0" err="1" smtClean="0"/>
              <a:t>tlejivého</a:t>
            </a:r>
            <a:r>
              <a:rPr lang="sk-SK" dirty="0" smtClean="0"/>
              <a:t> elektrického výboja v parách ortuti 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Princíp fungovania</a:t>
            </a:r>
            <a:endParaRPr lang="sk-SK" b="1" dirty="0"/>
          </a:p>
          <a:p>
            <a:pPr>
              <a:buNone/>
            </a:pPr>
            <a:r>
              <a:rPr lang="sk-SK" dirty="0" smtClean="0"/>
              <a:t>	výboj vyžaruje neviditeľné ultrafialové žiarenie, ktorým je ožarovaná tenká vrstva vhodného </a:t>
            </a:r>
            <a:r>
              <a:rPr lang="sk-SK" dirty="0" err="1" smtClean="0"/>
              <a:t>luminoforu</a:t>
            </a:r>
            <a:r>
              <a:rPr lang="sk-SK" dirty="0" smtClean="0"/>
              <a:t>, nanesená na vnútornej strane banky žiarivky. Žiarenie </a:t>
            </a:r>
            <a:r>
              <a:rPr lang="sk-SK" dirty="0" err="1" smtClean="0"/>
              <a:t>excituje</a:t>
            </a:r>
            <a:r>
              <a:rPr lang="sk-SK" dirty="0" smtClean="0"/>
              <a:t> molekuly </a:t>
            </a:r>
            <a:r>
              <a:rPr lang="sk-SK" dirty="0" err="1" smtClean="0"/>
              <a:t>luminoforu</a:t>
            </a:r>
            <a:r>
              <a:rPr lang="sk-SK" dirty="0" smtClean="0"/>
              <a:t>, ktoré následne pri návrate do pôvodného stavu emitujú fotóny viditeľného svetla. Tento jav sa nazýva fluorescencia (odtiaľ je odvodený aj anglický názov žiarivky - </a:t>
            </a:r>
            <a:r>
              <a:rPr lang="sk-SK" dirty="0" err="1" smtClean="0"/>
              <a:t>fluorescent</a:t>
            </a:r>
            <a:r>
              <a:rPr lang="sk-SK" dirty="0" smtClean="0"/>
              <a:t> </a:t>
            </a:r>
            <a:r>
              <a:rPr lang="sk-SK" dirty="0" err="1" smtClean="0"/>
              <a:t>lamp</a:t>
            </a:r>
            <a:r>
              <a:rPr lang="sk-SK" dirty="0" smtClean="0"/>
              <a:t>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3616">
            <a:off x="662058" y="3243158"/>
            <a:ext cx="261362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98417">
            <a:off x="4758267" y="2574603"/>
            <a:ext cx="4282620" cy="377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3347864" cy="251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563888" y="332656"/>
            <a:ext cx="58923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1. kompaktná žiarivka pre použitie s </a:t>
            </a:r>
          </a:p>
          <a:p>
            <a:r>
              <a:rPr lang="sk-SK" dirty="0" smtClean="0"/>
              <a:t>    elektronickým  </a:t>
            </a:r>
            <a:r>
              <a:rPr lang="sk-SK" dirty="0" err="1" smtClean="0"/>
              <a:t>predradníkom</a:t>
            </a:r>
            <a:endParaRPr lang="sk-SK" dirty="0" smtClean="0"/>
          </a:p>
          <a:p>
            <a:r>
              <a:rPr lang="sk-SK" dirty="0" smtClean="0"/>
              <a:t> 2. kompaktná žiarivka so štartérom</a:t>
            </a:r>
          </a:p>
          <a:p>
            <a:r>
              <a:rPr lang="sk-SK" dirty="0" smtClean="0"/>
              <a:t> 3. lineárna žiarivka T5/T16 (ø 16 mm),</a:t>
            </a:r>
          </a:p>
          <a:p>
            <a:r>
              <a:rPr lang="sk-SK" dirty="0" smtClean="0"/>
              <a:t> 4. lineárna žiarivka T8/T26 (ø 26 mm)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Výhody	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Vysoká energetická účinnosť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Dlhá životnosť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Možnosť voľby medzi teplou, resp. studenou  bielou farbou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Výrazná úspora nákladov na osvetlenie</a:t>
            </a:r>
          </a:p>
          <a:p>
            <a:pPr>
              <a:buFont typeface="Wingdings" pitchFamily="2" charset="2"/>
              <a:buChar char="Ø"/>
            </a:pPr>
            <a:endParaRPr lang="sk-SK" dirty="0" smtClean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Nespojité farebné spektrum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Horšie podanie farieb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Vysoké nadobúdacie náklady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Obsahuje ortuť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Nižšia odolnosť voči spínaniu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443772669"/>
              </p:ext>
            </p:extLst>
          </p:nvPr>
        </p:nvGraphicFramePr>
        <p:xfrm>
          <a:off x="1403648" y="1196752"/>
          <a:ext cx="68580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407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1"/>
            <a:ext cx="6768752" cy="674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796136" cy="68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123" y="0"/>
            <a:ext cx="9160248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Popis energetického štítku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5379644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5364088" y="2060849"/>
            <a:ext cx="3563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Trieda energetickej hospodárnosti </a:t>
            </a:r>
            <a:endParaRPr lang="sk-SK" dirty="0" smtClean="0"/>
          </a:p>
          <a:p>
            <a:r>
              <a:rPr lang="sk-SK" dirty="0" smtClean="0"/>
              <a:t>Existuje 7 tried energetickej hospodárnosti A, B, C, D, E, F, G. Trieda energetickej hospodárnosti je uvedená vo výške príslušnej šípky. </a:t>
            </a:r>
          </a:p>
          <a:p>
            <a:r>
              <a:rPr lang="sk-SK" b="1" dirty="0" smtClean="0"/>
              <a:t>2. Svetelný tok svietidla </a:t>
            </a:r>
            <a:endParaRPr lang="sk-SK" dirty="0" smtClean="0"/>
          </a:p>
          <a:p>
            <a:r>
              <a:rPr lang="sk-SK" dirty="0" smtClean="0"/>
              <a:t>Svetelný tok svietidla v </a:t>
            </a:r>
            <a:r>
              <a:rPr lang="sk-SK" dirty="0" err="1" smtClean="0"/>
              <a:t>lumenoch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3. Príkon svietidla  </a:t>
            </a:r>
            <a:endParaRPr lang="sk-SK" dirty="0" smtClean="0"/>
          </a:p>
          <a:p>
            <a:r>
              <a:rPr lang="sk-SK" dirty="0" smtClean="0"/>
              <a:t>Údaj označuje príkon svietidla vo wattoch. </a:t>
            </a:r>
          </a:p>
          <a:p>
            <a:r>
              <a:rPr lang="sk-SK" b="1" dirty="0" smtClean="0"/>
              <a:t>4. Priemerná vypočítaná životnosť svietidla v hodinách </a:t>
            </a:r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Tipy na šetrenie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obsah</a:t>
            </a:r>
            <a:endParaRPr lang="sk-SK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79605375"/>
              </p:ext>
            </p:extLst>
          </p:nvPr>
        </p:nvGraphicFramePr>
        <p:xfrm>
          <a:off x="1187624" y="320040"/>
          <a:ext cx="7739714" cy="642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164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Používajte správne tienidlá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Reflexné tienidlá na lampy znásobujú intenzitu svetla a zvyšujú svetelnú výťažnosť. Potom nám často stačí aj žiarovka so slabším výkonom a úsporné svietidlá.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Odstraňujte prach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Aby sme zachovali svetelnú výťažnosť lámp a svietidiel, je potrebné ich tienidlá častejšie čistiť. Zabezpečíme tak zvýšenie výkonu svietenia.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Používajte jasné farby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Aj farby osvetľujú priestory. Správny výber farby stien a stropov ušetrí niekoľko wattov a nahrádza svietidlá.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Vhodná intenzita svetla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Prispôsobte si intenzitu osvetlenia, ušetríte tak až 30% elektrickej energie.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Maximálne využitie denného svetla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Nainštalujte vonkajšie a vnútorné osvetlenie tak, aby sa zapínalo podľa množstva denného svetla.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Využitie pohybových snímačov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 šatniach a na toaletách nainštalujte pohybové snímače.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sk-SK" b="1" dirty="0" smtClean="0"/>
              <a:t>Ďakujeme za pozornosť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Žiarovka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	druh elektrického svetelného zdroja, v ktorom sa na premenu elektrickej energie na svetelnú energiu využívajú tepelné účinky elektrického prúdu pri prechode tuhým telesom a žiarivé vlastnosti tohto telesa</a:t>
            </a:r>
          </a:p>
          <a:p>
            <a:pPr>
              <a:buNone/>
            </a:pPr>
            <a:r>
              <a:rPr lang="sk-SK" b="1" dirty="0" smtClean="0"/>
              <a:t>História</a:t>
            </a:r>
          </a:p>
          <a:p>
            <a:pPr>
              <a:buNone/>
            </a:pPr>
            <a:r>
              <a:rPr lang="sk-SK" dirty="0" smtClean="0"/>
              <a:t>	Prvé pokusy o zostrojenie žiarovky spadajú do roku 1854, kedy prvý odporový zdroj svetla vytvoril nemecký hodinár Henrich </a:t>
            </a:r>
            <a:r>
              <a:rPr lang="sk-SK" dirty="0" err="1" smtClean="0"/>
              <a:t>Göbel</a:t>
            </a:r>
            <a:r>
              <a:rPr lang="sk-SK" dirty="0" smtClean="0"/>
              <a:t>. Elektrickú žiarovku (v dnešnom ponímaní) vynašli nezávisle na sebe </a:t>
            </a:r>
            <a:r>
              <a:rPr lang="sk-SK" dirty="0" err="1" smtClean="0"/>
              <a:t>Joseph</a:t>
            </a:r>
            <a:r>
              <a:rPr lang="sk-SK" dirty="0" smtClean="0"/>
              <a:t> </a:t>
            </a:r>
            <a:r>
              <a:rPr lang="sk-SK" dirty="0" err="1" smtClean="0"/>
              <a:t>Swan</a:t>
            </a:r>
            <a:r>
              <a:rPr lang="sk-SK" dirty="0" smtClean="0"/>
              <a:t> z </a:t>
            </a:r>
            <a:r>
              <a:rPr lang="sk-SK" dirty="0" err="1" smtClean="0"/>
              <a:t>Newcastle</a:t>
            </a:r>
            <a:r>
              <a:rPr lang="sk-SK" dirty="0" smtClean="0"/>
              <a:t> vo Veľkej Británii v r. 1878 a </a:t>
            </a:r>
            <a:r>
              <a:rPr lang="sk-SK" dirty="0" err="1" smtClean="0"/>
              <a:t>Thomas</a:t>
            </a:r>
            <a:r>
              <a:rPr lang="sk-SK" dirty="0" smtClean="0"/>
              <a:t> </a:t>
            </a:r>
            <a:r>
              <a:rPr lang="sk-SK" dirty="0" err="1" smtClean="0"/>
              <a:t>Edison</a:t>
            </a:r>
            <a:r>
              <a:rPr lang="sk-SK" dirty="0" smtClean="0"/>
              <a:t> v USA v r. 1879.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45541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5076056" y="1700808"/>
            <a:ext cx="32060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 1. Sklenená banka</a:t>
            </a:r>
          </a:p>
          <a:p>
            <a:r>
              <a:rPr lang="sk-SK" dirty="0" smtClean="0"/>
              <a:t> 2. Náplň: zriedený inertný plyn</a:t>
            </a:r>
          </a:p>
          <a:p>
            <a:r>
              <a:rPr lang="sk-SK" dirty="0" smtClean="0"/>
              <a:t> 3. Volfrámové vlákno</a:t>
            </a:r>
          </a:p>
          <a:p>
            <a:r>
              <a:rPr lang="sk-SK" dirty="0" smtClean="0"/>
              <a:t> 4. Prívodný drôt</a:t>
            </a:r>
          </a:p>
          <a:p>
            <a:r>
              <a:rPr lang="sk-SK" dirty="0" smtClean="0"/>
              <a:t> 5. Prívodný drôt</a:t>
            </a:r>
          </a:p>
          <a:p>
            <a:r>
              <a:rPr lang="sk-SK" dirty="0" smtClean="0"/>
              <a:t> 6. Nosný drôt</a:t>
            </a:r>
          </a:p>
          <a:p>
            <a:r>
              <a:rPr lang="sk-SK" dirty="0" smtClean="0"/>
              <a:t> 7. Sklenená nosná konštrukcia</a:t>
            </a:r>
          </a:p>
          <a:p>
            <a:r>
              <a:rPr lang="sk-SK" dirty="0" smtClean="0"/>
              <a:t> 8. Spoj prívodu a závitu</a:t>
            </a:r>
          </a:p>
          <a:p>
            <a:r>
              <a:rPr lang="sk-SK" dirty="0" smtClean="0"/>
              <a:t> 9. Závit do objímky</a:t>
            </a:r>
          </a:p>
          <a:p>
            <a:r>
              <a:rPr lang="sk-SK" dirty="0" smtClean="0"/>
              <a:t> 10. Izolácia</a:t>
            </a:r>
          </a:p>
          <a:p>
            <a:r>
              <a:rPr lang="sk-SK" dirty="0" smtClean="0"/>
              <a:t> 11. Spodný kontakt do objímky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Výhody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sk-SK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sk-SK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vhodný tvar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 jednoduchá konštrukcia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malé rozmery a hmotnosť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jednoduché napájanie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nízka cena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okamžitý štart a stabilné svietenie počas</a:t>
            </a:r>
          </a:p>
          <a:p>
            <a:pPr>
              <a:spcBef>
                <a:spcPts val="0"/>
              </a:spcBef>
              <a:buNone/>
            </a:pPr>
            <a:r>
              <a:rPr lang="sk-SK" sz="1800" dirty="0" smtClean="0"/>
              <a:t>	celej doby životnosti</a:t>
            </a:r>
          </a:p>
          <a:p>
            <a:pPr>
              <a:spcBef>
                <a:spcPts val="0"/>
              </a:spcBef>
              <a:buNone/>
            </a:pPr>
            <a:endParaRPr lang="sk-SK" sz="1800" dirty="0" smtClean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sk-SK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sk-SK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nízka účinnosť,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nízka životnosť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malý merný výkon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výrazná závislosť prevádzky (parametrov) od stability napájania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k-SK" sz="1800" dirty="0" smtClean="0"/>
              <a:t>zložitá likvidácia</a:t>
            </a: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Halogénová žiarovka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rozžeravení vlákna dochádza k vyrovnanej chemickej reakcii, pri ktorej sa materiál vlákna rovnomerne vyparuje a znova usadzuje na horúcich miestach, čo zabraňuje rýchlemu prehoreniu vlákna. </a:t>
            </a:r>
          </a:p>
          <a:p>
            <a:r>
              <a:rPr lang="sk-SK" dirty="0" smtClean="0"/>
              <a:t>vyšší jas a účinnosť než  klasické žiarovky.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0432">
            <a:off x="1004659" y="1665914"/>
            <a:ext cx="241741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01551">
            <a:off x="5397571" y="1414219"/>
            <a:ext cx="2653486" cy="488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tex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Výhody</a:t>
            </a:r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 smtClean="0"/>
              <a:t>Nevýhody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príjemné svetlo - spojité spektrum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Výborné </a:t>
            </a:r>
            <a:r>
              <a:rPr lang="sk-SK" dirty="0" err="1" smtClean="0"/>
              <a:t>podladenie</a:t>
            </a:r>
            <a:r>
              <a:rPr lang="sk-SK" dirty="0" smtClean="0"/>
              <a:t> farieb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Belšie svetlo ako žiarovka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Bez škodlivých látok – ortuť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Nadobúdacie náklady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Odolnosť voči častému spínaniu</a:t>
            </a:r>
          </a:p>
          <a:p>
            <a:pPr lvl="1">
              <a:buFont typeface="Wingdings" pitchFamily="2" charset="2"/>
              <a:buChar char="Ø"/>
            </a:pPr>
            <a:endParaRPr lang="sk-SK" dirty="0" smtClean="0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Krátka životnosť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Nízka energetická účinnosť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LED žiarovka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polovodičová žiarovka</a:t>
            </a:r>
          </a:p>
          <a:p>
            <a:r>
              <a:rPr lang="sk-SK" dirty="0" smtClean="0"/>
              <a:t>LED diódy ako zdroj svetla </a:t>
            </a:r>
          </a:p>
          <a:p>
            <a:r>
              <a:rPr lang="sk-SK" dirty="0" smtClean="0"/>
              <a:t>používajú sa viaceré diódy súčasne</a:t>
            </a:r>
          </a:p>
          <a:p>
            <a:r>
              <a:rPr lang="sk-SK" dirty="0" smtClean="0"/>
              <a:t>porovnaní s klasickou žiarovkou a kompaktnou žiarivkou ponúkajú vyššiu životnosť a efektívnosť, ale zriaďovacie náklady sú vyššie.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545</Words>
  <Application>Microsoft Office PowerPoint</Application>
  <PresentationFormat>Prezentácia na obrazovke (4:3)</PresentationFormat>
  <Paragraphs>152</Paragraphs>
  <Slides>26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Nadšenie</vt:lpstr>
      <vt:lpstr>Žiarovka vs žiarivka</vt:lpstr>
      <vt:lpstr>obsah</vt:lpstr>
      <vt:lpstr>Žiarovka</vt:lpstr>
      <vt:lpstr>Snímka 4</vt:lpstr>
      <vt:lpstr>Snímka 5</vt:lpstr>
      <vt:lpstr>Halogénová žiarovka</vt:lpstr>
      <vt:lpstr>Snímka 7</vt:lpstr>
      <vt:lpstr>Snímka 8</vt:lpstr>
      <vt:lpstr>LED žiarovka</vt:lpstr>
      <vt:lpstr>Snímka 10</vt:lpstr>
      <vt:lpstr>Žiarivka</vt:lpstr>
      <vt:lpstr>Snímka 12</vt:lpstr>
      <vt:lpstr>Snímka 13</vt:lpstr>
      <vt:lpstr>Snímka 14</vt:lpstr>
      <vt:lpstr>Snímka 15</vt:lpstr>
      <vt:lpstr>Snímka 16</vt:lpstr>
      <vt:lpstr>Snímka 17</vt:lpstr>
      <vt:lpstr>Popis energetického štítku</vt:lpstr>
      <vt:lpstr>Tipy na šetrenie</vt:lpstr>
      <vt:lpstr>      Používajte správne tienidlá</vt:lpstr>
      <vt:lpstr>      Odstraňujte prach</vt:lpstr>
      <vt:lpstr>      Používajte jasné farby</vt:lpstr>
      <vt:lpstr>       Vhodná intenzita svetla</vt:lpstr>
      <vt:lpstr>        Maximálne využitie denného svetla</vt:lpstr>
      <vt:lpstr>        Využitie pohybových snímačov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Žiarovka vs žiarivka</dc:title>
  <dc:creator>René Pajta</dc:creator>
  <cp:lastModifiedBy>gymno</cp:lastModifiedBy>
  <cp:revision>17</cp:revision>
  <dcterms:created xsi:type="dcterms:W3CDTF">2012-01-27T09:17:00Z</dcterms:created>
  <dcterms:modified xsi:type="dcterms:W3CDTF">2012-02-28T11:10:56Z</dcterms:modified>
</cp:coreProperties>
</file>