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1" r:id="rId6"/>
    <p:sldId id="260" r:id="rId7"/>
    <p:sldId id="264" r:id="rId8"/>
    <p:sldId id="265" r:id="rId9"/>
    <p:sldId id="266" r:id="rId10"/>
    <p:sldId id="269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48494-05CB-47C0-BF1E-C28B6DAEDC0A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2FFAE-059A-46ED-9FBF-A30C1620B77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2FFAE-059A-46ED-9FBF-A30C1620B77D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CFA9-722C-4AE3-8C84-0F1862CB1CD3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6483D-1C59-44E0-86F6-A3B472A4A6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ay.sk/sharp-lc70le835e/d-300187-c-188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dirty="0"/>
              <a:t>Ako usporiť za týždeň 10 € na elektrickej energii?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k-SK" dirty="0" smtClean="0">
                <a:solidFill>
                  <a:schemeClr val="tx1"/>
                </a:solidFill>
              </a:rPr>
              <a:t>Adrián </a:t>
            </a:r>
            <a:r>
              <a:rPr lang="sk-SK" dirty="0" err="1" smtClean="0">
                <a:solidFill>
                  <a:schemeClr val="tx1"/>
                </a:solidFill>
              </a:rPr>
              <a:t>Hajdučík</a:t>
            </a:r>
            <a:endParaRPr lang="sk-SK" dirty="0" smtClean="0">
              <a:solidFill>
                <a:schemeClr val="tx1"/>
              </a:solidFill>
            </a:endParaRPr>
          </a:p>
          <a:p>
            <a:pPr algn="r"/>
            <a:r>
              <a:rPr lang="sk-SK" dirty="0" smtClean="0">
                <a:solidFill>
                  <a:schemeClr val="tx1"/>
                </a:solidFill>
              </a:rPr>
              <a:t>Matúš </a:t>
            </a:r>
            <a:r>
              <a:rPr lang="sk-SK" dirty="0" err="1" smtClean="0">
                <a:solidFill>
                  <a:schemeClr val="tx1"/>
                </a:solidFill>
              </a:rPr>
              <a:t>Brandýs</a:t>
            </a:r>
            <a:endParaRPr lang="sk-SK" dirty="0" smtClean="0">
              <a:solidFill>
                <a:schemeClr val="tx1"/>
              </a:solidFill>
            </a:endParaRPr>
          </a:p>
          <a:p>
            <a:pPr algn="r"/>
            <a:endParaRPr lang="sk-SK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20680"/>
          </a:xfrm>
        </p:spPr>
        <p:txBody>
          <a:bodyPr/>
          <a:lstStyle/>
          <a:p>
            <a:r>
              <a:rPr lang="sk-SK" dirty="0" smtClean="0"/>
              <a:t>Cena : za 1 </a:t>
            </a:r>
            <a:r>
              <a:rPr lang="sk-SK" dirty="0" err="1" smtClean="0"/>
              <a:t>kWh</a:t>
            </a:r>
            <a:r>
              <a:rPr lang="sk-SK" dirty="0" smtClean="0"/>
              <a:t>= 0,17€</a:t>
            </a:r>
          </a:p>
          <a:p>
            <a:r>
              <a:rPr lang="sk-SK" dirty="0" smtClean="0"/>
              <a:t>30x 0,17=5,1€</a:t>
            </a:r>
          </a:p>
          <a:p>
            <a:r>
              <a:rPr lang="sk-SK" dirty="0" smtClean="0"/>
              <a:t>Úspora:</a:t>
            </a:r>
          </a:p>
          <a:p>
            <a:r>
              <a:rPr lang="sk-SK" dirty="0" smtClean="0"/>
              <a:t>Aj v nedeľu budeme kúriť biomasou ako aj po ostatné dni, a elektrické radiátory odstavíme.</a:t>
            </a:r>
          </a:p>
          <a:p>
            <a:r>
              <a:rPr lang="sk-SK" dirty="0" smtClean="0"/>
              <a:t>Výsledok:</a:t>
            </a:r>
          </a:p>
          <a:p>
            <a:r>
              <a:rPr lang="sk-SK" dirty="0" smtClean="0"/>
              <a:t>Na kúrení usporíme za týždeň </a:t>
            </a:r>
            <a:r>
              <a:rPr lang="sk-SK" u="sng" dirty="0" smtClean="0"/>
              <a:t>5,1€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Vysávač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Príkon 2000W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Denne 1hod.  ,v sobotu veľké upratovanie =3 hod.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6x1+3=9 hod. za týždeň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9x2 = 18 </a:t>
            </a:r>
            <a:r>
              <a:rPr lang="sk-SK" dirty="0" err="1" smtClean="0"/>
              <a:t>kWh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22530" name="Picture 2" descr="http://www.eberry.cz/editor/image/eshop_products/FC907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17032"/>
            <a:ext cx="4267200" cy="290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1206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Cena : za 1 </a:t>
            </a:r>
            <a:r>
              <a:rPr lang="sk-SK" dirty="0" err="1" smtClean="0"/>
              <a:t>kWh</a:t>
            </a:r>
            <a:r>
              <a:rPr lang="sk-SK" dirty="0" smtClean="0"/>
              <a:t>= 0,17€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18x0,17=3,06€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Úspora: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Nebudeme používať vysávač ale metlu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Výsledok: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Mama bude rada že jej pomôžeme a pritom usporíme </a:t>
            </a:r>
            <a:r>
              <a:rPr lang="sk-SK" u="sng" dirty="0" smtClean="0"/>
              <a:t>3,06€</a:t>
            </a:r>
            <a:endParaRPr lang="sk-SK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k-SK" dirty="0" smtClean="0"/>
              <a:t>Celková úspora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7650" name="Picture 2" descr="http://files.peniaz.webnode.sk/200000000-ec8dfed855/peni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755576" y="1412776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Televízor- 0,25€</a:t>
            </a:r>
          </a:p>
          <a:p>
            <a:r>
              <a:rPr lang="sk-SK" sz="4000" dirty="0" err="1" smtClean="0"/>
              <a:t>Neónky</a:t>
            </a:r>
            <a:r>
              <a:rPr lang="sk-SK" sz="4000" dirty="0" smtClean="0"/>
              <a:t>- 0,76€</a:t>
            </a:r>
          </a:p>
          <a:p>
            <a:r>
              <a:rPr lang="sk-SK" sz="4000" dirty="0" err="1" smtClean="0"/>
              <a:t>Netebook</a:t>
            </a:r>
            <a:r>
              <a:rPr lang="sk-SK" sz="4000" dirty="0" smtClean="0"/>
              <a:t> -0,96€</a:t>
            </a:r>
          </a:p>
          <a:p>
            <a:r>
              <a:rPr lang="sk-SK" sz="4000" dirty="0" smtClean="0"/>
              <a:t>Kúrenie- 5,1€</a:t>
            </a:r>
          </a:p>
          <a:p>
            <a:r>
              <a:rPr lang="sk-SK" sz="4000" dirty="0" smtClean="0"/>
              <a:t>Vysávač- 3,06€</a:t>
            </a:r>
          </a:p>
          <a:p>
            <a:r>
              <a:rPr lang="sk-SK" sz="4000" dirty="0" smtClean="0"/>
              <a:t>Dohromady usporíme 10,13€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 descr="http://www.nay.sk/fotocache/bigorig/1045005_1_0.jpg">
            <a:hlinkClick r:id="rId2" tooltip="následující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6" y="0"/>
            <a:ext cx="9137294" cy="6858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483768" y="188640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Televízor</a:t>
            </a:r>
          </a:p>
          <a:p>
            <a:pPr algn="ctr"/>
            <a:r>
              <a:rPr lang="sk-SK" sz="2800" dirty="0" smtClean="0"/>
              <a:t>SHARP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8000"/>
          </a:xfrm>
        </p:spPr>
        <p:txBody>
          <a:bodyPr/>
          <a:lstStyle/>
          <a:p>
            <a:endParaRPr lang="sk-SK" dirty="0" smtClean="0"/>
          </a:p>
          <a:p>
            <a:pPr algn="just">
              <a:buFont typeface="Wingdings" pitchFamily="2" charset="2"/>
              <a:buChar char="Ø"/>
            </a:pPr>
            <a:endParaRPr lang="sk-SK" dirty="0" smtClean="0"/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Priemerná spotreba: 136W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Spotreba v pohotovostnom režime: 0,1 W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Priemerná spotreba za týždeň: 16 hodín z toho ja sám pozerám v piatok večer 4 hodiny akčné filmy na markíze, takz. akčný piatok na Markíze.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Z toho vyplýva 16 hod. x 136W=2176W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Pohotovostný režim 168 hod. x 0,1 W</a:t>
            </a:r>
          </a:p>
          <a:p>
            <a:pPr algn="just"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52534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k-SK" dirty="0" smtClean="0"/>
              <a:t>Cena : za 1 </a:t>
            </a:r>
            <a:r>
              <a:rPr lang="sk-SK" dirty="0" err="1" smtClean="0"/>
              <a:t>kWh</a:t>
            </a:r>
            <a:r>
              <a:rPr lang="sk-SK" dirty="0" smtClean="0"/>
              <a:t>= 0,17€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2,176 x 0,17= 0,37 €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0,168 x 0,17= 0,02 €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Úspora:</a:t>
            </a:r>
          </a:p>
          <a:p>
            <a:pPr algn="just">
              <a:buNone/>
            </a:pPr>
            <a:r>
              <a:rPr lang="sk-SK" dirty="0" smtClean="0"/>
              <a:t>    Odriekneme si 1 piatok akčných filmov a denne budem max. pozerať 1 hod. 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6x1 hod.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6x136W=816W</a:t>
            </a:r>
          </a:p>
          <a:p>
            <a:pPr algn="just">
              <a:buFont typeface="Wingdings" pitchFamily="2" charset="2"/>
              <a:buChar char="Ø"/>
            </a:pPr>
            <a:r>
              <a:rPr lang="sk-SK" dirty="0" smtClean="0"/>
              <a:t>0,816x0,17=0,14€ z toho vyplýva 0,37-0,14= ušetríme </a:t>
            </a:r>
            <a:r>
              <a:rPr lang="sk-SK" u="sng" dirty="0" smtClean="0"/>
              <a:t>0,23€ + 0,02€</a:t>
            </a:r>
            <a:r>
              <a:rPr lang="sk-SK" dirty="0" smtClean="0"/>
              <a:t> (budeme vypínať z pohotovostného režimu)</a:t>
            </a:r>
          </a:p>
          <a:p>
            <a:pPr algn="just">
              <a:buFont typeface="Wingdings" pitchFamily="2" charset="2"/>
              <a:buChar char="Ø"/>
            </a:pPr>
            <a:endParaRPr lang="sk-SK" dirty="0" smtClean="0"/>
          </a:p>
          <a:p>
            <a:pPr algn="just">
              <a:buNone/>
            </a:pPr>
            <a:r>
              <a:rPr lang="sk-SK" dirty="0" smtClean="0"/>
              <a:t>    </a:t>
            </a:r>
          </a:p>
          <a:p>
            <a:pPr algn="just">
              <a:buFont typeface="Wingdings" pitchFamily="2" charset="2"/>
              <a:buChar char="Ø"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iarovky.com/images/neonka-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4962" y="1"/>
            <a:ext cx="3789038" cy="378904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39552" y="980728"/>
            <a:ext cx="446449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err="1" smtClean="0">
                <a:latin typeface="+mj-lt"/>
              </a:rPr>
              <a:t>Néonky</a:t>
            </a:r>
            <a:r>
              <a:rPr lang="sk-SK" sz="4000" b="1" dirty="0" smtClean="0">
                <a:latin typeface="+mj-lt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sz="3200" dirty="0" smtClean="0"/>
              <a:t>Príkon 40W (4)</a:t>
            </a:r>
          </a:p>
          <a:p>
            <a:pPr>
              <a:buFont typeface="Wingdings" pitchFamily="2" charset="2"/>
              <a:buChar char="Ø"/>
            </a:pPr>
            <a:r>
              <a:rPr lang="sk-SK" sz="3200" dirty="0" smtClean="0"/>
              <a:t>Doba svietenia od 18:00 do 23:00 (denne 5 hod.)=35 hod. za týždeň</a:t>
            </a:r>
          </a:p>
          <a:p>
            <a:r>
              <a:rPr lang="sk-SK" sz="3200" dirty="0" smtClean="0"/>
              <a:t>35 hod. x 0,04= 1,4 </a:t>
            </a:r>
            <a:r>
              <a:rPr lang="sk-SK" sz="3200" dirty="0" err="1" smtClean="0"/>
              <a:t>kWh</a:t>
            </a:r>
            <a:endParaRPr lang="sk-SK" sz="3200" dirty="0" smtClean="0"/>
          </a:p>
          <a:p>
            <a:r>
              <a:rPr lang="sk-SK" sz="3200" dirty="0" smtClean="0"/>
              <a:t>1,4x4=5,6 </a:t>
            </a:r>
            <a:r>
              <a:rPr lang="sk-SK" sz="3200" dirty="0" err="1" smtClean="0"/>
              <a:t>kWh</a:t>
            </a:r>
            <a:endParaRPr lang="sk-SK" sz="3200" dirty="0" smtClean="0"/>
          </a:p>
          <a:p>
            <a:endParaRPr lang="sk-SK" sz="3200" dirty="0" smtClean="0"/>
          </a:p>
          <a:p>
            <a:endParaRPr lang="sk-SK" sz="3200" dirty="0" smtClean="0"/>
          </a:p>
          <a:p>
            <a:endParaRPr lang="sk-SK" sz="3200" dirty="0" smtClean="0"/>
          </a:p>
          <a:p>
            <a:endParaRPr lang="sk-SK" sz="3200" dirty="0" smtClean="0"/>
          </a:p>
          <a:p>
            <a:r>
              <a:rPr lang="sk-SK" sz="3200" dirty="0" smtClean="0"/>
              <a:t> 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48072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k-SK" dirty="0" smtClean="0"/>
              <a:t>Cena : za 1 </a:t>
            </a:r>
            <a:r>
              <a:rPr lang="sk-SK" dirty="0" err="1" smtClean="0"/>
              <a:t>kWh</a:t>
            </a:r>
            <a:r>
              <a:rPr lang="sk-SK" dirty="0" smtClean="0"/>
              <a:t>= 0,17€</a:t>
            </a:r>
          </a:p>
          <a:p>
            <a:pPr>
              <a:buNone/>
            </a:pPr>
            <a:r>
              <a:rPr lang="sk-SK" dirty="0" smtClean="0"/>
              <a:t>   5,6x 0,17=0,96€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Úspora: dve </a:t>
            </a:r>
            <a:r>
              <a:rPr lang="sk-SK" dirty="0" err="1" smtClean="0"/>
              <a:t>neónky</a:t>
            </a:r>
            <a:r>
              <a:rPr lang="sk-SK" dirty="0" smtClean="0"/>
              <a:t> „vyskrutkujeme“ a tiež budeme svietiť od 18:00 do 20:00 (príprava do školy cez deň alebo ráno keď je už vidno)</a:t>
            </a:r>
          </a:p>
          <a:p>
            <a:pPr>
              <a:buNone/>
            </a:pPr>
            <a:r>
              <a:rPr lang="sk-SK" dirty="0" smtClean="0"/>
              <a:t>1,4x2=2,8 </a:t>
            </a:r>
            <a:r>
              <a:rPr lang="sk-SK" dirty="0" err="1" smtClean="0"/>
              <a:t>kWh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2hod. x 7= 14 hod. </a:t>
            </a:r>
          </a:p>
          <a:p>
            <a:pPr>
              <a:buNone/>
            </a:pPr>
            <a:r>
              <a:rPr lang="sk-SK" dirty="0" smtClean="0"/>
              <a:t>35-14=21 hod.(svietime menej)</a:t>
            </a:r>
          </a:p>
          <a:p>
            <a:pPr>
              <a:buNone/>
            </a:pPr>
            <a:r>
              <a:rPr lang="sk-SK" dirty="0" smtClean="0"/>
              <a:t>  21x0,04x2=1,68 </a:t>
            </a:r>
            <a:r>
              <a:rPr lang="sk-SK" dirty="0" err="1" smtClean="0"/>
              <a:t>kWh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Výsledok:</a:t>
            </a:r>
          </a:p>
          <a:p>
            <a:pPr>
              <a:buNone/>
            </a:pPr>
            <a:r>
              <a:rPr lang="sk-SK" dirty="0" smtClean="0"/>
              <a:t>2,8+1,68=4,48 </a:t>
            </a:r>
            <a:r>
              <a:rPr lang="sk-SK" dirty="0" err="1" smtClean="0"/>
              <a:t>kWh</a:t>
            </a:r>
            <a:r>
              <a:rPr lang="sk-SK" dirty="0" smtClean="0"/>
              <a:t> x 0,17= 0,76€</a:t>
            </a:r>
          </a:p>
          <a:p>
            <a:pPr>
              <a:buNone/>
            </a:pPr>
            <a:r>
              <a:rPr lang="sk-SK" dirty="0" smtClean="0"/>
              <a:t>usporíme </a:t>
            </a:r>
            <a:r>
              <a:rPr lang="sk-SK" u="sng" dirty="0" smtClean="0"/>
              <a:t>0,76€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Notebook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Príkon 100 W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Používame 8hod. denne 8x7=56hod. za týždeň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56x0,1= 5,6 </a:t>
            </a:r>
            <a:r>
              <a:rPr lang="sk-SK" dirty="0" err="1" smtClean="0"/>
              <a:t>kWh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25602" name="Picture 2" descr="http://www.notebooktrade.sk/img/hp-682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780928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/>
          <a:lstStyle/>
          <a:p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Cena : za 1 </a:t>
            </a:r>
            <a:r>
              <a:rPr lang="sk-SK" dirty="0" err="1" smtClean="0"/>
              <a:t>kWh</a:t>
            </a:r>
            <a:r>
              <a:rPr lang="sk-SK" dirty="0" smtClean="0"/>
              <a:t>= 0,17€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5,6x 0,17=0,96€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Úspora: notebook nabijeme v škole a doma ho budeme používať iba cca 2 hod (výdrž batérie)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Výsledok: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Usporíme</a:t>
            </a:r>
            <a:r>
              <a:rPr lang="sk-SK" u="sng" dirty="0" smtClean="0"/>
              <a:t> 0,96€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El. kúrenie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Príkon 2000W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 V prevádzke je  hlavne v Nedeľu</a:t>
            </a:r>
          </a:p>
          <a:p>
            <a:pPr>
              <a:buNone/>
            </a:pPr>
            <a:r>
              <a:rPr lang="sk-SK" dirty="0" smtClean="0"/>
              <a:t>(10 hod.)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Počet radiátorov 3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3x10=30hod za týždeň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30x2=60kWh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23554" name="Picture 2" descr="Fagor RN 2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628800"/>
            <a:ext cx="243976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430</Words>
  <Application>Microsoft Office PowerPoint</Application>
  <PresentationFormat>Prezentácia na obrazovke (4:3)</PresentationFormat>
  <Paragraphs>89</Paragraphs>
  <Slides>13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Ako usporiť za týždeň 10 € na elektrickej energii? </vt:lpstr>
      <vt:lpstr>Snímka 2</vt:lpstr>
      <vt:lpstr>Snímka 3</vt:lpstr>
      <vt:lpstr>Snímka 4</vt:lpstr>
      <vt:lpstr>Snímka 5</vt:lpstr>
      <vt:lpstr>Snímka 6</vt:lpstr>
      <vt:lpstr>Notebook</vt:lpstr>
      <vt:lpstr>Snímka 8</vt:lpstr>
      <vt:lpstr>El. kúrenie</vt:lpstr>
      <vt:lpstr>Snímka 10</vt:lpstr>
      <vt:lpstr>Vysávač</vt:lpstr>
      <vt:lpstr>Snímka 12</vt:lpstr>
      <vt:lpstr>Celková úspora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usporiť za týždeň 10 € na elektrickej energii?</dc:title>
  <dc:creator>admin</dc:creator>
  <cp:lastModifiedBy>gymno</cp:lastModifiedBy>
  <cp:revision>23</cp:revision>
  <dcterms:created xsi:type="dcterms:W3CDTF">2012-01-27T11:12:36Z</dcterms:created>
  <dcterms:modified xsi:type="dcterms:W3CDTF">2012-02-28T11:10:36Z</dcterms:modified>
</cp:coreProperties>
</file>