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66" r:id="rId5"/>
    <p:sldId id="257" r:id="rId6"/>
    <p:sldId id="263" r:id="rId7"/>
    <p:sldId id="261" r:id="rId8"/>
    <p:sldId id="262" r:id="rId9"/>
    <p:sldId id="258" r:id="rId10"/>
    <p:sldId id="264" r:id="rId11"/>
    <p:sldId id="259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B18FD5B-DAAB-452F-98EC-84740D15B10F}" type="datetimeFigureOut">
              <a:rPr lang="sk-SK" smtClean="0"/>
              <a:pPr/>
              <a:t>17. 6. 2010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02EAF3-5BE9-4070-9AC2-C2570BD132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FD5B-DAAB-452F-98EC-84740D15B10F}" type="datetimeFigureOut">
              <a:rPr lang="sk-SK" smtClean="0"/>
              <a:pPr/>
              <a:t>17. 6. 2010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EAF3-5BE9-4070-9AC2-C2570BD132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FD5B-DAAB-452F-98EC-84740D15B10F}" type="datetimeFigureOut">
              <a:rPr lang="sk-SK" smtClean="0"/>
              <a:pPr/>
              <a:t>17. 6. 2010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EAF3-5BE9-4070-9AC2-C2570BD132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18FD5B-DAAB-452F-98EC-84740D15B10F}" type="datetimeFigureOut">
              <a:rPr lang="sk-SK" smtClean="0"/>
              <a:pPr/>
              <a:t>17. 6. 2010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02EAF3-5BE9-4070-9AC2-C2570BD1327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B18FD5B-DAAB-452F-98EC-84740D15B10F}" type="datetimeFigureOut">
              <a:rPr lang="sk-SK" smtClean="0"/>
              <a:pPr/>
              <a:t>17. 6. 2010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02EAF3-5BE9-4070-9AC2-C2570BD132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FD5B-DAAB-452F-98EC-84740D15B10F}" type="datetimeFigureOut">
              <a:rPr lang="sk-SK" smtClean="0"/>
              <a:pPr/>
              <a:t>17. 6. 2010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EAF3-5BE9-4070-9AC2-C2570BD1327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FD5B-DAAB-452F-98EC-84740D15B10F}" type="datetimeFigureOut">
              <a:rPr lang="sk-SK" smtClean="0"/>
              <a:pPr/>
              <a:t>17. 6. 2010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EAF3-5BE9-4070-9AC2-C2570BD1327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18FD5B-DAAB-452F-98EC-84740D15B10F}" type="datetimeFigureOut">
              <a:rPr lang="sk-SK" smtClean="0"/>
              <a:pPr/>
              <a:t>17. 6. 2010</a:t>
            </a:fld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02EAF3-5BE9-4070-9AC2-C2570BD1327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FD5B-DAAB-452F-98EC-84740D15B10F}" type="datetimeFigureOut">
              <a:rPr lang="sk-SK" smtClean="0"/>
              <a:pPr/>
              <a:t>17. 6. 2010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EAF3-5BE9-4070-9AC2-C2570BD132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18FD5B-DAAB-452F-98EC-84740D15B10F}" type="datetimeFigureOut">
              <a:rPr lang="sk-SK" smtClean="0"/>
              <a:pPr/>
              <a:t>17. 6. 2010</a:t>
            </a:fld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02EAF3-5BE9-4070-9AC2-C2570BD1327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18FD5B-DAAB-452F-98EC-84740D15B10F}" type="datetimeFigureOut">
              <a:rPr lang="sk-SK" smtClean="0"/>
              <a:pPr/>
              <a:t>17. 6. 2010</a:t>
            </a:fld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02EAF3-5BE9-4070-9AC2-C2570BD1327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18FD5B-DAAB-452F-98EC-84740D15B10F}" type="datetimeFigureOut">
              <a:rPr lang="sk-SK" smtClean="0"/>
              <a:pPr/>
              <a:t>17. 6. 2010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02EAF3-5BE9-4070-9AC2-C2570BD1327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stara chy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424" y="-10439"/>
            <a:ext cx="9175424" cy="686843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sk-SK" b="1" dirty="0" smtClean="0"/>
              <a:t>Prezentácia – OPRAVA DOMU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chemeClr val="bg2">
                    <a:lumMod val="75000"/>
                  </a:schemeClr>
                </a:solidFill>
              </a:rPr>
              <a:t>Máme starý dom...chceme nový? Ako na to??? Chceme vážne nový dom? ÁNO!!!!Ideme na to! Poďte s nami! Ukážem ti to!!! :D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Výpočty na úpravu strechy: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Strecha má rozmery 11x4x7x2,5m</a:t>
            </a:r>
          </a:p>
          <a:p>
            <a:r>
              <a:rPr lang="sk-SK" dirty="0" smtClean="0"/>
              <a:t>Strecha je zložená z dvoch lichobežníkov s obsahmi 22,5m2 (22,5. 2=45m2)</a:t>
            </a:r>
          </a:p>
          <a:p>
            <a:r>
              <a:rPr lang="sk-SK" dirty="0" smtClean="0"/>
              <a:t>A z dvoch trojuholníkov s obsahmi 5 m2 (5. 2=10)</a:t>
            </a:r>
          </a:p>
          <a:p>
            <a:r>
              <a:rPr lang="sk-SK" dirty="0" smtClean="0"/>
              <a:t>Spolu nám to dáva rozlohu 55 m2</a:t>
            </a:r>
          </a:p>
          <a:p>
            <a:r>
              <a:rPr lang="sk-SK" dirty="0" smtClean="0"/>
              <a:t>1 m2= 9, 51 eur</a:t>
            </a:r>
          </a:p>
          <a:p>
            <a:r>
              <a:rPr lang="sk-SK" dirty="0" smtClean="0"/>
              <a:t>55. 9,51= 523,05 eur</a:t>
            </a:r>
          </a:p>
        </p:txBody>
      </p:sp>
      <p:pic>
        <p:nvPicPr>
          <p:cNvPr id="4" name="Obrázek 3" descr="st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933056"/>
            <a:ext cx="3607200" cy="253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332656"/>
            <a:ext cx="482918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Treba objednať tesára </a:t>
            </a:r>
            <a:endParaRPr lang="sk-SK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283968" y="0"/>
          <a:ext cx="3888432" cy="3095550"/>
        </p:xfrm>
        <a:graphic>
          <a:graphicData uri="http://schemas.openxmlformats.org/drawingml/2006/table">
            <a:tbl>
              <a:tblPr/>
              <a:tblGrid>
                <a:gridCol w="972108"/>
                <a:gridCol w="1681616"/>
                <a:gridCol w="262600"/>
                <a:gridCol w="972108"/>
              </a:tblGrid>
              <a:tr h="540387">
                <a:tc>
                  <a:txBody>
                    <a:bodyPr/>
                    <a:lstStyle/>
                    <a:p>
                      <a:pPr fontAlgn="ctr"/>
                      <a:r>
                        <a:rPr lang="sk-SK" sz="1600" b="0" dirty="0">
                          <a:solidFill>
                            <a:srgbClr val="ABA491"/>
                          </a:solidFill>
                        </a:rPr>
                        <a:t>Meno:</a:t>
                      </a:r>
                      <a:endParaRPr lang="sk-SK" sz="1600" dirty="0"/>
                    </a:p>
                  </a:txBody>
                  <a:tcPr marL="42018" marR="42018" marT="25211" marB="25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sk-SK" sz="1600" b="1" dirty="0"/>
                        <a:t>Ľuboš </a:t>
                      </a:r>
                      <a:r>
                        <a:rPr lang="sk-SK" sz="1600" b="1" dirty="0" err="1"/>
                        <a:t>Lako</a:t>
                      </a:r>
                      <a:endParaRPr lang="sk-SK" sz="1600" dirty="0"/>
                    </a:p>
                  </a:txBody>
                  <a:tcPr marL="42018" marR="42018" marT="25211" marB="25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sk-SK" sz="1600" b="0" dirty="0">
                          <a:solidFill>
                            <a:srgbClr val="ABA491"/>
                          </a:solidFill>
                        </a:rPr>
                        <a:t>Telefón:</a:t>
                      </a:r>
                      <a:endParaRPr lang="sk-SK" sz="1600" dirty="0"/>
                    </a:p>
                  </a:txBody>
                  <a:tcPr marL="42018" marR="42018" marT="25211" marB="25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sk-SK" sz="1600"/>
                        <a:t>0908 907 435</a:t>
                      </a:r>
                    </a:p>
                  </a:txBody>
                  <a:tcPr marL="42018" marR="42018" marT="25211" marB="25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8724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42018" marR="42018" marT="25211" marB="25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42018" marR="42018" marT="25211" marB="25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42018" marR="42018" marT="25211" marB="25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42018" marR="42018" marT="25211" marB="25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662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42018" marR="42018" marT="25211" marB="25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42018" marR="42018" marT="25211" marB="25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80675" marR="80675" marT="40337" marB="40337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80675" marR="80675" marT="40337" marB="40337">
                    <a:lnT>
                      <a:noFill/>
                    </a:lnT>
                  </a:tcPr>
                </a:tc>
              </a:tr>
              <a:tr h="54837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42018" marR="42018" marT="25211" marB="25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42018" marR="42018" marT="25211" marB="25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80675" marR="80675" marT="40337" marB="40337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80675" marR="80675" marT="40337" marB="40337"/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259632" y="479715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 smtClean="0"/>
              <a:t>Na montáž dverí, okien, strešnej krytiny sme si zavolali odborníka tesára</a:t>
            </a:r>
          </a:p>
          <a:p>
            <a:r>
              <a:rPr lang="pl-PL" b="1" i="1" dirty="0" smtClean="0"/>
              <a:t>A vyšlo nás to s určitými zľavami, vzhľadom na to že Luboš je starý </a:t>
            </a:r>
          </a:p>
          <a:p>
            <a:r>
              <a:rPr lang="pl-PL" b="1" i="1" dirty="0" smtClean="0"/>
              <a:t>Známy. Teda vyšlo nás to za 450 eur.</a:t>
            </a:r>
            <a:r>
              <a:rPr lang="pl-PL" dirty="0" smtClean="0"/>
              <a:t/>
            </a:r>
            <a:br>
              <a:rPr lang="pl-PL" dirty="0" smtClean="0"/>
            </a:br>
            <a:endParaRPr lang="sk-SK" dirty="0"/>
          </a:p>
        </p:txBody>
      </p:sp>
      <p:pic>
        <p:nvPicPr>
          <p:cNvPr id="12" name="Obrázek 11" descr="profil-296-1237756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7056784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Celkový výpočet nákladov na dom: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1347,56eur </a:t>
            </a:r>
            <a:r>
              <a:rPr lang="sk-SK" dirty="0" smtClean="0"/>
              <a:t>(vonkajšia úprava stien) + 1593 eur (okná)</a:t>
            </a:r>
          </a:p>
          <a:p>
            <a:r>
              <a:rPr lang="sk-SK" dirty="0" smtClean="0"/>
              <a:t>+  1002eur (dvojkrídlové dvere) +  523,05eur(strecha) + 450eur (tesárska práca) </a:t>
            </a:r>
            <a:r>
              <a:rPr lang="sk-SK" smtClean="0"/>
              <a:t>= </a:t>
            </a:r>
            <a:r>
              <a:rPr lang="sk-SK" smtClean="0"/>
              <a:t>4915,61eur </a:t>
            </a:r>
            <a:r>
              <a:rPr lang="sk-SK" smtClean="0"/>
              <a:t>= </a:t>
            </a:r>
            <a:r>
              <a:rPr lang="sk-SK" smtClean="0"/>
              <a:t>150 000 </a:t>
            </a:r>
            <a:r>
              <a:rPr lang="sk-SK" dirty="0" smtClean="0"/>
              <a:t>Sk</a:t>
            </a:r>
          </a:p>
        </p:txBody>
      </p:sp>
      <p:pic>
        <p:nvPicPr>
          <p:cNvPr id="4" name="Obrázek 3" descr="1149584191_euro-frankfurt-banka-zn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45024"/>
            <a:ext cx="4255120" cy="3038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_300511137_8d57c1a2a240cc63b4a714ef6e893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rdce 4"/>
          <p:cNvSpPr/>
          <p:nvPr/>
        </p:nvSpPr>
        <p:spPr>
          <a:xfrm>
            <a:off x="971600" y="1988840"/>
            <a:ext cx="504056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rdce 5"/>
          <p:cNvSpPr/>
          <p:nvPr/>
        </p:nvSpPr>
        <p:spPr>
          <a:xfrm>
            <a:off x="1691680" y="2060848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Srdce 6"/>
          <p:cNvSpPr/>
          <p:nvPr/>
        </p:nvSpPr>
        <p:spPr>
          <a:xfrm>
            <a:off x="2339752" y="1988840"/>
            <a:ext cx="504056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Srdce 7"/>
          <p:cNvSpPr/>
          <p:nvPr/>
        </p:nvSpPr>
        <p:spPr>
          <a:xfrm>
            <a:off x="3203848" y="1844824"/>
            <a:ext cx="432048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Srdce 8"/>
          <p:cNvSpPr/>
          <p:nvPr/>
        </p:nvSpPr>
        <p:spPr>
          <a:xfrm>
            <a:off x="3851920" y="1988840"/>
            <a:ext cx="432048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Srdce 9"/>
          <p:cNvSpPr/>
          <p:nvPr/>
        </p:nvSpPr>
        <p:spPr>
          <a:xfrm>
            <a:off x="5220072" y="2060848"/>
            <a:ext cx="576064" cy="36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Srdce 10"/>
          <p:cNvSpPr/>
          <p:nvPr/>
        </p:nvSpPr>
        <p:spPr>
          <a:xfrm>
            <a:off x="5940152" y="2060848"/>
            <a:ext cx="432048" cy="5760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Srdce 11"/>
          <p:cNvSpPr/>
          <p:nvPr/>
        </p:nvSpPr>
        <p:spPr>
          <a:xfrm>
            <a:off x="6588224" y="2132856"/>
            <a:ext cx="288032" cy="5760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Srdce 12"/>
          <p:cNvSpPr/>
          <p:nvPr/>
        </p:nvSpPr>
        <p:spPr>
          <a:xfrm>
            <a:off x="7236296" y="2204864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Srdce 13"/>
          <p:cNvSpPr/>
          <p:nvPr/>
        </p:nvSpPr>
        <p:spPr>
          <a:xfrm>
            <a:off x="7812360" y="2636912"/>
            <a:ext cx="288032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Srdce 14"/>
          <p:cNvSpPr/>
          <p:nvPr/>
        </p:nvSpPr>
        <p:spPr>
          <a:xfrm>
            <a:off x="827584" y="2636912"/>
            <a:ext cx="504056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Srdce 15"/>
          <p:cNvSpPr/>
          <p:nvPr/>
        </p:nvSpPr>
        <p:spPr>
          <a:xfrm>
            <a:off x="1475656" y="2564904"/>
            <a:ext cx="504056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Srdce 16"/>
          <p:cNvSpPr/>
          <p:nvPr/>
        </p:nvSpPr>
        <p:spPr>
          <a:xfrm>
            <a:off x="2051720" y="2636912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Srdce 17"/>
          <p:cNvSpPr/>
          <p:nvPr/>
        </p:nvSpPr>
        <p:spPr>
          <a:xfrm>
            <a:off x="5076056" y="2708920"/>
            <a:ext cx="360040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Srdce 18"/>
          <p:cNvSpPr/>
          <p:nvPr/>
        </p:nvSpPr>
        <p:spPr>
          <a:xfrm>
            <a:off x="5724128" y="2852936"/>
            <a:ext cx="360040" cy="36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Srdce 19"/>
          <p:cNvSpPr/>
          <p:nvPr/>
        </p:nvSpPr>
        <p:spPr>
          <a:xfrm>
            <a:off x="6372200" y="2708920"/>
            <a:ext cx="432048" cy="36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Srdce 20"/>
          <p:cNvSpPr/>
          <p:nvPr/>
        </p:nvSpPr>
        <p:spPr>
          <a:xfrm>
            <a:off x="7092280" y="2708920"/>
            <a:ext cx="432048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Srdce 21"/>
          <p:cNvSpPr/>
          <p:nvPr/>
        </p:nvSpPr>
        <p:spPr>
          <a:xfrm>
            <a:off x="1619672" y="3284984"/>
            <a:ext cx="288032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Srdce 22"/>
          <p:cNvSpPr/>
          <p:nvPr/>
        </p:nvSpPr>
        <p:spPr>
          <a:xfrm>
            <a:off x="2195736" y="3284984"/>
            <a:ext cx="360040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Srdce 23"/>
          <p:cNvSpPr/>
          <p:nvPr/>
        </p:nvSpPr>
        <p:spPr>
          <a:xfrm>
            <a:off x="2771800" y="3284984"/>
            <a:ext cx="504056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Srdce 24"/>
          <p:cNvSpPr/>
          <p:nvPr/>
        </p:nvSpPr>
        <p:spPr>
          <a:xfrm>
            <a:off x="3635896" y="3284984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Srdce 25"/>
          <p:cNvSpPr/>
          <p:nvPr/>
        </p:nvSpPr>
        <p:spPr>
          <a:xfrm>
            <a:off x="4211960" y="3284984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Srdce 26"/>
          <p:cNvSpPr/>
          <p:nvPr/>
        </p:nvSpPr>
        <p:spPr>
          <a:xfrm>
            <a:off x="5652120" y="3284984"/>
            <a:ext cx="360040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Srdce 27"/>
          <p:cNvSpPr/>
          <p:nvPr/>
        </p:nvSpPr>
        <p:spPr>
          <a:xfrm>
            <a:off x="6228184" y="3356992"/>
            <a:ext cx="360040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Srdce 28"/>
          <p:cNvSpPr/>
          <p:nvPr/>
        </p:nvSpPr>
        <p:spPr>
          <a:xfrm>
            <a:off x="6948264" y="3212976"/>
            <a:ext cx="360040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Srdce 29"/>
          <p:cNvSpPr/>
          <p:nvPr/>
        </p:nvSpPr>
        <p:spPr>
          <a:xfrm>
            <a:off x="7596336" y="3356992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Veselý obličej 30"/>
          <p:cNvSpPr/>
          <p:nvPr/>
        </p:nvSpPr>
        <p:spPr>
          <a:xfrm>
            <a:off x="8172400" y="2492896"/>
            <a:ext cx="360040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bdélník 31"/>
          <p:cNvSpPr/>
          <p:nvPr/>
        </p:nvSpPr>
        <p:spPr>
          <a:xfrm>
            <a:off x="827584" y="620688"/>
            <a:ext cx="4799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Aďka</a:t>
            </a:r>
            <a:r>
              <a:rPr lang="cs-CZ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cs-CZ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Kumorová</a:t>
            </a:r>
            <a:endParaRPr lang="cs-CZ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5856" y="0"/>
            <a:ext cx="5065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Miška</a:t>
            </a:r>
            <a:r>
              <a:rPr lang="cs-CZ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cs-CZ" sz="5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Košutová</a:t>
            </a:r>
            <a:endParaRPr lang="cs-CZ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427984" y="1268760"/>
            <a:ext cx="4182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Paťka</a:t>
            </a:r>
            <a:r>
              <a:rPr lang="cs-CZ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cs-CZ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Jaššová</a:t>
            </a:r>
            <a:endParaRPr lang="cs-CZ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3923928" y="4653136"/>
            <a:ext cx="4830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Milky </a:t>
            </a:r>
            <a:r>
              <a:rPr lang="cs-CZ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Madleňák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547664" y="6093296"/>
            <a:ext cx="6641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Lucka </a:t>
            </a:r>
            <a:r>
              <a:rPr lang="cs-CZ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Č</a:t>
            </a:r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ierniková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0" y="5373216"/>
            <a:ext cx="6242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Majči</a:t>
            </a:r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cs-CZ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Vrábľová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uper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0"/>
            <a:ext cx="514806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Ďakujeme</a:t>
            </a:r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 </a:t>
            </a:r>
            <a:b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pozornosť</a:t>
            </a:r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ROFL1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1520" y="332656"/>
            <a:ext cx="454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smtClean="0"/>
              <a:t>Prerábame starý neobytný </a:t>
            </a:r>
            <a:r>
              <a:rPr lang="sk-SK" b="1" i="1" dirty="0" err="1" smtClean="0"/>
              <a:t>Jasenický</a:t>
            </a:r>
            <a:r>
              <a:rPr lang="sk-SK" b="1" i="1" dirty="0" smtClean="0"/>
              <a:t> domček.</a:t>
            </a:r>
            <a:endParaRPr lang="sk-SK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 descr="ROFL13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2195736" y="2276872"/>
            <a:ext cx="488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smtClean="0">
                <a:solidFill>
                  <a:schemeClr val="bg1"/>
                </a:solidFill>
              </a:rPr>
              <a:t>Ktorý chceme prerobiť na malú obytnú chatku. </a:t>
            </a:r>
            <a:r>
              <a:rPr lang="sk-SK" b="1" i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sk-SK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 descr="ROFL13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dve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071678"/>
            <a:ext cx="2857500" cy="45100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nám treba?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EXTERIÉR</a:t>
            </a:r>
            <a:br>
              <a:rPr lang="sk-SK" b="1" dirty="0" smtClean="0"/>
            </a:br>
            <a:r>
              <a:rPr lang="sk-SK" dirty="0" smtClean="0"/>
              <a:t>Polystyrén= 1 m2...2,66 eur</a:t>
            </a:r>
            <a:br>
              <a:rPr lang="sk-SK" dirty="0" smtClean="0"/>
            </a:br>
            <a:r>
              <a:rPr lang="sk-SK" dirty="0" smtClean="0"/>
              <a:t>Lepidlo=1 vrecko...5 eur</a:t>
            </a:r>
            <a:br>
              <a:rPr lang="sk-SK" dirty="0" smtClean="0"/>
            </a:br>
            <a:r>
              <a:rPr lang="sk-SK" dirty="0" smtClean="0"/>
              <a:t>Sieťka=50m2...33 eur</a:t>
            </a:r>
            <a:br>
              <a:rPr lang="sk-SK" dirty="0" smtClean="0"/>
            </a:br>
            <a:r>
              <a:rPr lang="sk-SK" dirty="0" smtClean="0"/>
              <a:t>Farba=1 </a:t>
            </a:r>
            <a:r>
              <a:rPr lang="sk-SK" dirty="0" err="1" smtClean="0"/>
              <a:t>kybeľ</a:t>
            </a:r>
            <a:r>
              <a:rPr lang="sk-SK" dirty="0" smtClean="0"/>
              <a:t>...33,2 eur</a:t>
            </a:r>
            <a:br>
              <a:rPr lang="sk-SK" dirty="0" smtClean="0"/>
            </a:br>
            <a:r>
              <a:rPr lang="sk-SK" dirty="0" smtClean="0"/>
              <a:t>Robota= 1 m2...10 eur</a:t>
            </a:r>
          </a:p>
          <a:p>
            <a:r>
              <a:rPr lang="sk-SK" b="1" dirty="0" smtClean="0"/>
              <a:t>OKNÁ </a:t>
            </a:r>
            <a:endParaRPr lang="sk-SK" dirty="0"/>
          </a:p>
          <a:p>
            <a:r>
              <a:rPr lang="sk-SK" dirty="0" smtClean="0"/>
              <a:t>3 dvojkrídlové do obývačky=2065x1435   3.261eur=783eur</a:t>
            </a:r>
            <a:endParaRPr lang="sk-SK" dirty="0"/>
          </a:p>
          <a:p>
            <a:r>
              <a:rPr lang="sk-SK" dirty="0" smtClean="0"/>
              <a:t>2 dvojkrídlové </a:t>
            </a:r>
            <a:r>
              <a:rPr lang="sk-SK" dirty="0"/>
              <a:t>do kuchyne=2065x1435   </a:t>
            </a:r>
            <a:r>
              <a:rPr lang="sk-SK" dirty="0" smtClean="0"/>
              <a:t>2.261eur=522eur</a:t>
            </a:r>
            <a:endParaRPr lang="sk-SK" dirty="0"/>
          </a:p>
          <a:p>
            <a:r>
              <a:rPr lang="sk-SK" dirty="0" smtClean="0"/>
              <a:t>2  strešné okná=780x550x550  2.144eur=288eur</a:t>
            </a:r>
            <a:endParaRPr lang="sk-SK" dirty="0"/>
          </a:p>
          <a:p>
            <a:pPr>
              <a:buNone/>
            </a:pPr>
            <a:r>
              <a:rPr lang="sk-SK" dirty="0" smtClean="0"/>
              <a:t>      značky VELUX</a:t>
            </a:r>
            <a:endParaRPr lang="sk-SK" dirty="0"/>
          </a:p>
        </p:txBody>
      </p:sp>
      <p:pic>
        <p:nvPicPr>
          <p:cNvPr id="4" name="Obrázok 3" descr="drevene-okna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42852"/>
            <a:ext cx="2643174" cy="1778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459432"/>
            <a:ext cx="7787208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Výpočty na vonkajšiu úpravu stien :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Steny domu bez okien a dverí (t.j.17,28m2)</a:t>
            </a:r>
          </a:p>
          <a:p>
            <a:pPr>
              <a:buNone/>
            </a:pPr>
            <a:r>
              <a:rPr lang="sk-SK" dirty="0" smtClean="0"/>
              <a:t>Majú rozlohu 66,72 m2</a:t>
            </a:r>
            <a:r>
              <a:rPr lang="sk-SK" dirty="0" smtClean="0"/>
              <a:t>.</a:t>
            </a:r>
            <a:br>
              <a:rPr lang="sk-SK" dirty="0" smtClean="0"/>
            </a:br>
            <a:r>
              <a:rPr lang="sk-SK" dirty="0" err="1" smtClean="0"/>
              <a:t>Polystyren</a:t>
            </a:r>
            <a:r>
              <a:rPr lang="sk-SK" dirty="0" smtClean="0"/>
              <a:t>(8)...1 m2=2,66 eur</a:t>
            </a:r>
            <a:br>
              <a:rPr lang="sk-SK" dirty="0" smtClean="0"/>
            </a:br>
            <a:r>
              <a:rPr lang="sk-SK" dirty="0" smtClean="0"/>
              <a:t>                   66.72 m2=177,48 eur</a:t>
            </a:r>
            <a:br>
              <a:rPr lang="sk-SK" dirty="0" smtClean="0"/>
            </a:br>
            <a:r>
              <a:rPr lang="sk-SK" dirty="0" smtClean="0"/>
              <a:t>Lepidlo....1 vrecko=5 eur</a:t>
            </a:r>
            <a:br>
              <a:rPr lang="sk-SK" dirty="0" smtClean="0"/>
            </a:br>
            <a:r>
              <a:rPr lang="sk-SK" dirty="0" smtClean="0"/>
              <a:t>                 32 vriec=160 eur</a:t>
            </a:r>
            <a:br>
              <a:rPr lang="sk-SK" dirty="0" smtClean="0"/>
            </a:br>
            <a:r>
              <a:rPr lang="sk-SK" dirty="0" smtClean="0"/>
              <a:t>Sieťka....1ks..50 m2=33 eur</a:t>
            </a:r>
            <a:br>
              <a:rPr lang="sk-SK" dirty="0" smtClean="0"/>
            </a:br>
            <a:r>
              <a:rPr lang="sk-SK" dirty="0" smtClean="0"/>
              <a:t>               2ks=66eur</a:t>
            </a:r>
            <a:br>
              <a:rPr lang="sk-SK" dirty="0" smtClean="0"/>
            </a:br>
            <a:r>
              <a:rPr lang="sk-SK" dirty="0" smtClean="0"/>
              <a:t>Farba...1 </a:t>
            </a:r>
            <a:r>
              <a:rPr lang="sk-SK" dirty="0" err="1" smtClean="0"/>
              <a:t>kybeľ</a:t>
            </a:r>
            <a:r>
              <a:rPr lang="sk-SK" dirty="0" smtClean="0"/>
              <a:t>..8 m2=33,2eur</a:t>
            </a:r>
            <a:br>
              <a:rPr lang="sk-SK" dirty="0" smtClean="0"/>
            </a:br>
            <a:r>
              <a:rPr lang="sk-SK" dirty="0" smtClean="0"/>
              <a:t>                      66,72 m2=276,88 eur</a:t>
            </a:r>
            <a:br>
              <a:rPr lang="sk-SK" dirty="0" smtClean="0"/>
            </a:br>
            <a:r>
              <a:rPr lang="sk-SK" dirty="0" smtClean="0"/>
              <a:t>Robota... 1 m2=10 eur</a:t>
            </a:r>
            <a:br>
              <a:rPr lang="sk-SK" dirty="0" smtClean="0"/>
            </a:br>
            <a:r>
              <a:rPr lang="sk-SK" dirty="0" smtClean="0"/>
              <a:t>         66,72 m2= 667,2 eur</a:t>
            </a:r>
          </a:p>
        </p:txBody>
      </p:sp>
      <p:pic>
        <p:nvPicPr>
          <p:cNvPr id="4" name="Obrázek 3" descr="mat_sten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45224"/>
            <a:ext cx="7881268" cy="1278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pro obsah 3" descr="dvojkridlove_dvere_dyhova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9597"/>
          </a:xfrm>
        </p:spPr>
      </p:pic>
      <p:sp>
        <p:nvSpPr>
          <p:cNvPr id="5" name="TextovéPole 4"/>
          <p:cNvSpPr txBox="1"/>
          <p:nvPr/>
        </p:nvSpPr>
        <p:spPr>
          <a:xfrm>
            <a:off x="539552" y="404664"/>
            <a:ext cx="79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Dvere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836712"/>
            <a:ext cx="1908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Dvere</a:t>
            </a:r>
            <a:endParaRPr lang="cs-CZ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-180528" y="1916832"/>
            <a:ext cx="25942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Dvere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743400" y="3789040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Farba profilov: Prírodná anodická oxidácia(šedá)</a:t>
            </a:r>
          </a:p>
          <a:p>
            <a:r>
              <a:rPr lang="sk-SK" sz="3200" b="1" dirty="0" err="1" smtClean="0">
                <a:solidFill>
                  <a:schemeClr val="bg1"/>
                </a:solidFill>
              </a:rPr>
              <a:t>Izol.dvojsklo</a:t>
            </a:r>
            <a:r>
              <a:rPr lang="sk-SK" sz="3200" b="1" dirty="0" smtClean="0">
                <a:solidFill>
                  <a:schemeClr val="bg1"/>
                </a:solidFill>
              </a:rPr>
              <a:t>: 4-16-4 K=1,1</a:t>
            </a:r>
          </a:p>
          <a:p>
            <a:r>
              <a:rPr lang="sk-SK" sz="3200" b="1" dirty="0" smtClean="0">
                <a:solidFill>
                  <a:schemeClr val="bg1"/>
                </a:solidFill>
              </a:rPr>
              <a:t>Celoobvodové kovanie : </a:t>
            </a:r>
            <a:r>
              <a:rPr lang="sk-SK" sz="3200" b="1" dirty="0" err="1" smtClean="0">
                <a:solidFill>
                  <a:schemeClr val="bg1"/>
                </a:solidFill>
              </a:rPr>
              <a:t>DrHANH</a:t>
            </a:r>
            <a:r>
              <a:rPr lang="sk-SK" sz="3200" b="1" dirty="0" smtClean="0">
                <a:solidFill>
                  <a:schemeClr val="bg1"/>
                </a:solidFill>
              </a:rPr>
              <a:t>, SOBINCO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715" y="0"/>
            <a:ext cx="9345715" cy="373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4221088"/>
            <a:ext cx="770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Vzhľadom na náš mini domček sme si vybrali zo širokej škály rozmerov dvojkrídlových dvier </a:t>
            </a:r>
          </a:p>
          <a:p>
            <a:r>
              <a:rPr lang="sk-SK" b="1" dirty="0" smtClean="0"/>
              <a:t>Variant číslo 1. T.j. 1600x2050 mm. Cena v prepočte na aktuálny kurz je 1002 eur.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meditera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/>
              <a:t>Strecha</a:t>
            </a:r>
            <a:endParaRPr lang="sk-SK" b="1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err="1" smtClean="0"/>
              <a:t>Mediteran</a:t>
            </a:r>
            <a:r>
              <a:rPr lang="sk-SK" b="1" dirty="0" smtClean="0"/>
              <a:t>- ľahká strešná krytina, ktorá dodá vášmu domu nádych prímorskej klímy.</a:t>
            </a:r>
          </a:p>
          <a:p>
            <a:r>
              <a:rPr lang="sk-SK" b="1" dirty="0" smtClean="0"/>
              <a:t>Cena 9,51eur/m2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368</TotalTime>
  <Words>303</Words>
  <Application>Microsoft Office PowerPoint</Application>
  <PresentationFormat>Předvádění na obrazovce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Arkýř</vt:lpstr>
      <vt:lpstr>Prezentácia – OPRAVA DOMU</vt:lpstr>
      <vt:lpstr>Snímek 2</vt:lpstr>
      <vt:lpstr>Snímek 3</vt:lpstr>
      <vt:lpstr>Snímek 4</vt:lpstr>
      <vt:lpstr>Čo nám treba?</vt:lpstr>
      <vt:lpstr>Výpočty na vonkajšiu úpravu stien :</vt:lpstr>
      <vt:lpstr>Snímek 7</vt:lpstr>
      <vt:lpstr>Snímek 8</vt:lpstr>
      <vt:lpstr>Strecha</vt:lpstr>
      <vt:lpstr>Výpočty na úpravu strechy:</vt:lpstr>
      <vt:lpstr>Snímek 11</vt:lpstr>
      <vt:lpstr>Celkový výpočet nákladov na dom: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– OPRAVA DOMU</dc:title>
  <dc:creator>jazyk1</dc:creator>
  <cp:lastModifiedBy>Mici</cp:lastModifiedBy>
  <cp:revision>38</cp:revision>
  <dcterms:created xsi:type="dcterms:W3CDTF">2010-05-26T08:10:23Z</dcterms:created>
  <dcterms:modified xsi:type="dcterms:W3CDTF">2010-06-17T19:53:38Z</dcterms:modified>
</cp:coreProperties>
</file>