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7" r:id="rId6"/>
    <p:sldId id="259" r:id="rId7"/>
    <p:sldId id="260" r:id="rId8"/>
    <p:sldId id="261" r:id="rId9"/>
    <p:sldId id="262" r:id="rId10"/>
    <p:sldId id="263" r:id="rId11"/>
    <p:sldId id="266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99FF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29138-89A5-4864-A4C2-F0F646FD7270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61D21-B436-4E0D-A5AD-666813BF177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D21-B436-4E0D-A5AD-666813BF177D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30000">
              <a:schemeClr val="accent1">
                <a:lumMod val="75000"/>
              </a:schemeClr>
            </a:gs>
            <a:gs pos="64999">
              <a:srgbClr val="9966FF"/>
            </a:gs>
            <a:gs pos="89999">
              <a:srgbClr val="CC99FF"/>
            </a:gs>
            <a:gs pos="77000">
              <a:srgbClr val="FF99FF">
                <a:alpha val="59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95E3-360B-4861-B50B-ED33B172140B}" type="datetimeFigureOut">
              <a:rPr lang="sk-SK" smtClean="0"/>
              <a:pPr/>
              <a:t>8.6.2010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CB57-01C9-470C-A631-80896D5A09A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8000" b="1" dirty="0"/>
              <a:t>Rekonštrukcia rodinného </a:t>
            </a:r>
            <a:r>
              <a:rPr lang="sk-SK" sz="8000" b="1" dirty="0" smtClean="0"/>
              <a:t>domu</a:t>
            </a:r>
            <a:endParaRPr lang="sk-SK" sz="80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/>
              <a:t>Zároveň sme sa rozhodli vymeniť aj </a:t>
            </a:r>
            <a:r>
              <a:rPr lang="sk-SK" dirty="0" smtClean="0"/>
              <a:t>odkvapy, odkvapový žľab, zvodové rúry, žľabové háky a objímky zvodov. Predajca firmy RHEINZINK </a:t>
            </a:r>
            <a:r>
              <a:rPr lang="sk-SK" dirty="0"/>
              <a:t>ponúka </a:t>
            </a:r>
            <a:r>
              <a:rPr lang="sk-SK" dirty="0" smtClean="0"/>
              <a:t>15 % zľavu pri </a:t>
            </a:r>
            <a:r>
              <a:rPr lang="sk-SK" dirty="0"/>
              <a:t>nákupe cez internet</a:t>
            </a:r>
            <a:r>
              <a:rPr lang="sk-SK" dirty="0" smtClean="0"/>
              <a:t>. </a:t>
            </a:r>
            <a:endParaRPr lang="sk-SK" dirty="0"/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2165356" cy="216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786058"/>
            <a:ext cx="1051061" cy="100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86058"/>
            <a:ext cx="1071570" cy="102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786058"/>
            <a:ext cx="1063421" cy="101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786058"/>
            <a:ext cx="103663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571472" y="4929198"/>
            <a:ext cx="7858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Odkvapový žľab:18m=17,73€       </a:t>
            </a:r>
            <a:r>
              <a:rPr lang="sk-SK" sz="2000" dirty="0" smtClean="0"/>
              <a:t>              </a:t>
            </a:r>
            <a:r>
              <a:rPr lang="sk-SK" sz="2000" dirty="0"/>
              <a:t>Po zľave=15,11€</a:t>
            </a:r>
          </a:p>
          <a:p>
            <a:r>
              <a:rPr lang="sk-SK" sz="2000" dirty="0"/>
              <a:t>Zvodové rúry:16 m=31,64€           </a:t>
            </a:r>
            <a:r>
              <a:rPr lang="sk-SK" sz="2000" dirty="0" smtClean="0"/>
              <a:t>              </a:t>
            </a:r>
            <a:r>
              <a:rPr lang="sk-SK" sz="2000" dirty="0"/>
              <a:t>Po zľave=26,9€</a:t>
            </a:r>
          </a:p>
          <a:p>
            <a:r>
              <a:rPr lang="sk-SK" sz="2000" dirty="0"/>
              <a:t>Žľabové háky:20 ks=54,2€             </a:t>
            </a:r>
            <a:r>
              <a:rPr lang="sk-SK" sz="2000" dirty="0" smtClean="0"/>
              <a:t>              </a:t>
            </a:r>
            <a:r>
              <a:rPr lang="sk-SK" sz="2000" dirty="0"/>
              <a:t>Po zľave=46,07€</a:t>
            </a:r>
          </a:p>
          <a:p>
            <a:r>
              <a:rPr lang="sk-SK" sz="2000" dirty="0"/>
              <a:t>Objímky zvodov:6 ks=17,16€         </a:t>
            </a:r>
            <a:r>
              <a:rPr lang="sk-SK" sz="2000" dirty="0" smtClean="0"/>
              <a:t>             </a:t>
            </a:r>
            <a:r>
              <a:rPr lang="sk-SK" sz="2000" dirty="0"/>
              <a:t>Po zľave=14,59€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i="1" u="sng" dirty="0"/>
              <a:t>Rekonštrukcia vonkajšej fasády domu: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Rozhodli sme sa okrášliť vonkajšiu fasádu domu fasádnou farbou od firmy HELIOS, SPEKTRA – zelená </a:t>
            </a:r>
            <a:r>
              <a:rPr lang="sk-SK" dirty="0" smtClean="0"/>
              <a:t>akrilová </a:t>
            </a:r>
            <a:r>
              <a:rPr lang="sk-SK" dirty="0"/>
              <a:t>farba na vodnej báze</a:t>
            </a:r>
            <a:r>
              <a:rPr lang="sk-SK" dirty="0" smtClean="0"/>
              <a:t>. Je </a:t>
            </a:r>
            <a:r>
              <a:rPr lang="sk-SK" dirty="0"/>
              <a:t>vhodná na staré a nové fasády, vyznačuje sa </a:t>
            </a:r>
            <a:r>
              <a:rPr lang="sk-SK" dirty="0" smtClean="0"/>
              <a:t>krycou </a:t>
            </a:r>
            <a:r>
              <a:rPr lang="sk-SK" dirty="0"/>
              <a:t>schopnosťou a </a:t>
            </a:r>
            <a:r>
              <a:rPr lang="sk-SK" dirty="0" smtClean="0"/>
              <a:t>odolnosťou. Taktiež </a:t>
            </a:r>
            <a:r>
              <a:rPr lang="sk-SK" dirty="0"/>
              <a:t>sú ekonomicky veľmi výhodné a nevzniká veľa </a:t>
            </a:r>
            <a:r>
              <a:rPr lang="sk-SK" dirty="0" smtClean="0"/>
              <a:t>odpadu. </a:t>
            </a:r>
          </a:p>
          <a:p>
            <a:r>
              <a:rPr lang="sk-SK" dirty="0" smtClean="0"/>
              <a:t>Jedno </a:t>
            </a:r>
            <a:r>
              <a:rPr lang="sk-SK" dirty="0"/>
              <a:t>vedro tejto farby obsahuje 15 l </a:t>
            </a:r>
            <a:r>
              <a:rPr lang="sk-SK" dirty="0" smtClean="0"/>
              <a:t>farby.</a:t>
            </a:r>
            <a:endParaRPr lang="sk-SK" dirty="0"/>
          </a:p>
          <a:p>
            <a:r>
              <a:rPr lang="sk-SK" dirty="0"/>
              <a:t>1 l vystačí na dva nátery 3-4 m² plochy</a:t>
            </a:r>
            <a:r>
              <a:rPr lang="sk-SK" dirty="0" smtClean="0"/>
              <a:t>.</a:t>
            </a:r>
          </a:p>
          <a:p>
            <a:r>
              <a:rPr lang="sk-SK" dirty="0" smtClean="0"/>
              <a:t>My </a:t>
            </a:r>
            <a:r>
              <a:rPr lang="sk-SK" dirty="0"/>
              <a:t>budeme natierať      m²  fasády; čo predstavuje    l farby.      </a:t>
            </a:r>
          </a:p>
          <a:p>
            <a:r>
              <a:rPr lang="sk-SK" dirty="0"/>
              <a:t>Cena 1 vedra farby je 8,75</a:t>
            </a:r>
            <a:r>
              <a:rPr lang="sk-SK" dirty="0" smtClean="0"/>
              <a:t>€</a:t>
            </a:r>
            <a:endParaRPr lang="sk-SK" dirty="0" smtClean="0"/>
          </a:p>
          <a:p>
            <a:r>
              <a:rPr lang="sk-SK" dirty="0" smtClean="0"/>
              <a:t>  potrebujeme </a:t>
            </a:r>
            <a:r>
              <a:rPr lang="sk-SK" dirty="0" smtClean="0"/>
              <a:t>4 </a:t>
            </a:r>
            <a:r>
              <a:rPr lang="sk-SK" dirty="0" smtClean="0"/>
              <a:t>vedrá farby = 43 €</a:t>
            </a:r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00636"/>
            <a:ext cx="2000264" cy="170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i="1" u="sng" dirty="0" smtClean="0"/>
              <a:t>Oprava vonkajšieho schodiska a chodníka</a:t>
            </a:r>
            <a:r>
              <a:rPr lang="sk-SK" i="1" u="sng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Rozhodli sme sa nahradiť dlažbu schodov novou, a to kamennou dlažbou </a:t>
            </a:r>
            <a:r>
              <a:rPr lang="sk-SK" dirty="0" err="1" smtClean="0"/>
              <a:t>Almond</a:t>
            </a:r>
            <a:r>
              <a:rPr lang="sk-SK" dirty="0" smtClean="0"/>
              <a:t> </a:t>
            </a:r>
            <a:r>
              <a:rPr lang="sk-SK" dirty="0" err="1" smtClean="0"/>
              <a:t>Malve</a:t>
            </a:r>
            <a:r>
              <a:rPr lang="sk-SK" dirty="0" smtClean="0"/>
              <a:t> od firmy </a:t>
            </a:r>
            <a:r>
              <a:rPr lang="sk-SK" dirty="0" err="1" smtClean="0"/>
              <a:t>Apis</a:t>
            </a:r>
            <a:r>
              <a:rPr lang="sk-SK" dirty="0" smtClean="0"/>
              <a:t> spol. s. r. o</a:t>
            </a:r>
            <a:r>
              <a:rPr lang="sk-SK" dirty="0" smtClean="0"/>
              <a:t>. </a:t>
            </a:r>
          </a:p>
          <a:p>
            <a:r>
              <a:rPr lang="sk-SK" dirty="0" smtClean="0"/>
              <a:t>Budeme rekonštruovať 5 schodov </a:t>
            </a:r>
            <a:r>
              <a:rPr lang="sk-SK" dirty="0" smtClean="0"/>
              <a:t>=</a:t>
            </a:r>
          </a:p>
          <a:p>
            <a:pPr>
              <a:buNone/>
            </a:pPr>
            <a:r>
              <a:rPr lang="sk-SK" dirty="0" smtClean="0"/>
              <a:t>      1 </a:t>
            </a:r>
            <a:r>
              <a:rPr lang="sk-SK" dirty="0" smtClean="0"/>
              <a:t>dlaždica = 15,60 €          80 dlaždíc = 1248 </a:t>
            </a:r>
            <a:r>
              <a:rPr lang="sk-SK" dirty="0" smtClean="0"/>
              <a:t>€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Na chodník potrebujeme </a:t>
            </a:r>
            <a:r>
              <a:rPr lang="sk-SK" dirty="0" smtClean="0"/>
              <a:t>55 kusov dlaždíc, </a:t>
            </a:r>
            <a:r>
              <a:rPr lang="sk-SK" dirty="0" smtClean="0"/>
              <a:t>čo stojí 858 €</a:t>
            </a:r>
            <a:r>
              <a:rPr lang="sk-SK" dirty="0" smtClean="0"/>
              <a:t> </a:t>
            </a:r>
            <a:r>
              <a:rPr lang="sk-SK" dirty="0" smtClean="0"/>
              <a:t>+ 1500</a:t>
            </a:r>
            <a:r>
              <a:rPr lang="sk-SK" dirty="0" smtClean="0"/>
              <a:t> € </a:t>
            </a:r>
            <a:r>
              <a:rPr lang="sk-SK" dirty="0" smtClean="0"/>
              <a:t>na zaplatenie rekonštrukcie firme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						    </a:t>
            </a:r>
            <a:r>
              <a:rPr lang="sk-SK" sz="1600" dirty="0" smtClean="0"/>
              <a:t>Nová dlažba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2863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643578"/>
            <a:ext cx="1333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i="1" u="sng" dirty="0" smtClean="0"/>
              <a:t>Natretie zábradlia</a:t>
            </a:r>
            <a:r>
              <a:rPr lang="sk-SK" i="1" u="sng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natretie zábradlia zakúpime 2 vedierka sivej farby </a:t>
            </a:r>
            <a:r>
              <a:rPr lang="sk-SK" dirty="0" err="1" smtClean="0"/>
              <a:t>Rezistol</a:t>
            </a:r>
            <a:r>
              <a:rPr lang="sk-SK" dirty="0" smtClean="0"/>
              <a:t> na kov od firmy </a:t>
            </a:r>
            <a:r>
              <a:rPr lang="sk-SK" dirty="0" err="1" smtClean="0"/>
              <a:t>Helios</a:t>
            </a:r>
            <a:r>
              <a:rPr lang="sk-SK" dirty="0" smtClean="0"/>
              <a:t>, v cene 4,74 € za dve vedierka. Táto farba má vynikajúce antikorózne vlastnosti a je odolná voči mechanickému poškodeniu.</a:t>
            </a:r>
          </a:p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929198"/>
            <a:ext cx="2510407" cy="148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rekonštrukcii budeme pracovať samé, okrem výmeny strešnej krytiny, iba v prípade náročnejších prác si  zavoláme na pomoc rodinných príslušníkov</a:t>
            </a:r>
            <a:r>
              <a:rPr lang="sk-SK" dirty="0" smtClean="0"/>
              <a:t>.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Členovia skupiny: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Monika </a:t>
            </a:r>
            <a:r>
              <a:rPr lang="sk-SK" b="1" dirty="0" err="1" smtClean="0"/>
              <a:t>Tomulcová</a:t>
            </a:r>
            <a:r>
              <a:rPr lang="sk-SK" b="1" dirty="0" smtClean="0"/>
              <a:t> - maketa </a:t>
            </a:r>
            <a:r>
              <a:rPr lang="sk-SK" b="1" dirty="0" smtClean="0"/>
              <a:t>domu</a:t>
            </a:r>
          </a:p>
          <a:p>
            <a:r>
              <a:rPr lang="sk-SK" b="1" dirty="0" smtClean="0"/>
              <a:t>Erika Pisarčíková - prezentácia</a:t>
            </a:r>
            <a:endParaRPr lang="sk-SK" b="1" dirty="0" smtClean="0"/>
          </a:p>
          <a:p>
            <a:r>
              <a:rPr lang="sk-SK" b="1" dirty="0" smtClean="0"/>
              <a:t>Ivana </a:t>
            </a:r>
            <a:r>
              <a:rPr lang="sk-SK" b="1" dirty="0" smtClean="0"/>
              <a:t>Kocúrová - prezentácia</a:t>
            </a:r>
            <a:endParaRPr lang="sk-SK" b="1" dirty="0" smtClean="0"/>
          </a:p>
          <a:p>
            <a:r>
              <a:rPr lang="sk-SK" b="1" dirty="0" smtClean="0"/>
              <a:t>Lenka </a:t>
            </a:r>
            <a:r>
              <a:rPr lang="sk-SK" b="1" dirty="0" err="1" smtClean="0"/>
              <a:t>Pňačková</a:t>
            </a:r>
            <a:r>
              <a:rPr lang="sk-SK" b="1" dirty="0" smtClean="0"/>
              <a:t> </a:t>
            </a:r>
            <a:r>
              <a:rPr lang="sk-SK" b="1" dirty="0" smtClean="0"/>
              <a:t>- </a:t>
            </a:r>
            <a:r>
              <a:rPr lang="sk-SK" b="1" dirty="0" err="1" smtClean="0"/>
              <a:t>vzorkovník</a:t>
            </a:r>
            <a:endParaRPr lang="sk-SK" b="1" dirty="0" smtClean="0"/>
          </a:p>
          <a:p>
            <a:r>
              <a:rPr lang="sk-SK" b="1" dirty="0" smtClean="0"/>
              <a:t>Martina </a:t>
            </a:r>
            <a:r>
              <a:rPr lang="sk-SK" b="1" dirty="0" err="1" smtClean="0"/>
              <a:t>Kovaľová</a:t>
            </a:r>
            <a:r>
              <a:rPr lang="sk-SK" b="1" dirty="0" smtClean="0"/>
              <a:t>- </a:t>
            </a:r>
            <a:r>
              <a:rPr lang="sk-SK" b="1" dirty="0" err="1" smtClean="0"/>
              <a:t>vzorkovník</a:t>
            </a:r>
            <a:endParaRPr lang="sk-SK" b="1" dirty="0" smtClean="0"/>
          </a:p>
          <a:p>
            <a:r>
              <a:rPr lang="sk-SK" b="1" dirty="0" smtClean="0"/>
              <a:t>Kristína </a:t>
            </a:r>
            <a:r>
              <a:rPr lang="sk-SK" b="1" dirty="0" err="1" smtClean="0"/>
              <a:t>Pidíková</a:t>
            </a:r>
            <a:r>
              <a:rPr lang="sk-SK" b="1" dirty="0" smtClean="0"/>
              <a:t> - </a:t>
            </a:r>
            <a:r>
              <a:rPr lang="sk-SK" b="1" dirty="0" err="1" smtClean="0"/>
              <a:t>vzorkovník</a:t>
            </a:r>
            <a:endParaRPr lang="sk-SK" b="1" dirty="0" smtClean="0"/>
          </a:p>
          <a:p>
            <a:r>
              <a:rPr lang="sk-SK" b="1" dirty="0" smtClean="0"/>
              <a:t>Jana </a:t>
            </a:r>
            <a:r>
              <a:rPr lang="sk-SK" b="1" dirty="0" err="1" smtClean="0"/>
              <a:t>Bystričanová</a:t>
            </a:r>
            <a:r>
              <a:rPr lang="sk-SK" b="1" dirty="0" smtClean="0"/>
              <a:t> – plán domu</a:t>
            </a:r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Na tomto rodinnom dome </a:t>
            </a:r>
            <a:r>
              <a:rPr lang="sk-SK" b="1" dirty="0" smtClean="0"/>
              <a:t>sme zrekonštruovali: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b="1" dirty="0" smtClean="0"/>
              <a:t>okná </a:t>
            </a:r>
            <a:r>
              <a:rPr lang="sk-SK" b="1" dirty="0"/>
              <a:t>+ </a:t>
            </a:r>
            <a:r>
              <a:rPr lang="sk-SK" b="1" dirty="0" smtClean="0"/>
              <a:t>dvere</a:t>
            </a:r>
          </a:p>
          <a:p>
            <a:pPr lvl="0"/>
            <a:r>
              <a:rPr lang="sk-SK" b="1" dirty="0" smtClean="0"/>
              <a:t>strechu</a:t>
            </a:r>
            <a:endParaRPr lang="sk-SK" dirty="0"/>
          </a:p>
          <a:p>
            <a:pPr lvl="0"/>
            <a:r>
              <a:rPr lang="sk-SK" b="1" dirty="0" smtClean="0"/>
              <a:t>Stierku</a:t>
            </a:r>
            <a:endParaRPr lang="sk-SK" dirty="0" smtClean="0"/>
          </a:p>
        </p:txBody>
      </p:sp>
      <p:pic>
        <p:nvPicPr>
          <p:cNvPr id="5122" name="Picture 2" descr="C:\Documents and Settings\Administrator\Desktop\nas domcek\DSC00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96695"/>
            <a:ext cx="5791104" cy="434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Documents and Settings\Administrator\Desktop\nas domcek\DSC00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2"/>
            <a:ext cx="7076988" cy="5307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Documents and Settings\Administrator\Desktop\nas domcek\DSC00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i="1" u="sng" dirty="0" smtClean="0"/>
              <a:t>Výmena okien a dverí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Okná </a:t>
            </a:r>
            <a:r>
              <a:rPr lang="sk-SK" dirty="0"/>
              <a:t>na dome sme sa rozhodli nahradiť plastovými oknami s bielym rámom a izolačným </a:t>
            </a:r>
            <a:r>
              <a:rPr lang="sk-SK" dirty="0" err="1" smtClean="0"/>
              <a:t>trojsklom</a:t>
            </a:r>
            <a:r>
              <a:rPr lang="sk-SK" dirty="0" smtClean="0"/>
              <a:t>.</a:t>
            </a:r>
          </a:p>
          <a:p>
            <a:r>
              <a:rPr lang="sk-SK" dirty="0"/>
              <a:t>Z množstva firiem, ktoré na trhu ponúkajú plastové okná, sme si vybrali firmu EURO </a:t>
            </a:r>
            <a:r>
              <a:rPr lang="sk-SK" dirty="0" err="1"/>
              <a:t>JORDÁN.Táto</a:t>
            </a:r>
            <a:r>
              <a:rPr lang="sk-SK" dirty="0"/>
              <a:t> firma ponúka najnižšiu cenu na trhu, pretože pri predložení konkurenčnej ponuky dáva vždy nižšiu ponuku než konkurencia a okná sú zároveň zhotovené z najlepšieho izolačného skla SUPER SPACER na trhu. 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Takto budú vyzerať vymenené okná</a:t>
            </a:r>
            <a:r>
              <a:rPr lang="sk-SK" dirty="0" smtClean="0"/>
              <a:t>:                               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Dvojkrídlové plastové okná 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1kus=284,47</a:t>
            </a:r>
            <a:r>
              <a:rPr lang="sk-SK" dirty="0"/>
              <a:t>€     </a:t>
            </a:r>
            <a:r>
              <a:rPr lang="sk-SK" dirty="0" smtClean="0"/>
              <a:t>  </a:t>
            </a:r>
          </a:p>
          <a:p>
            <a:pPr>
              <a:buNone/>
            </a:pPr>
            <a:r>
              <a:rPr lang="sk-SK" dirty="0" smtClean="0"/>
              <a:t>8 kusov=2275,77</a:t>
            </a:r>
            <a:r>
              <a:rPr lang="sk-SK" dirty="0"/>
              <a:t>€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Jednokrídlové kúpeľňové plastové okno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/>
              <a:t>1 </a:t>
            </a:r>
            <a:r>
              <a:rPr lang="sk-SK" dirty="0" smtClean="0"/>
              <a:t>kus=169,95</a:t>
            </a:r>
            <a:r>
              <a:rPr lang="sk-SK" dirty="0"/>
              <a:t>€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3286124"/>
            <a:ext cx="3150719" cy="304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571744"/>
            <a:ext cx="2214578" cy="401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Francúzske plastové okná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1 </a:t>
            </a:r>
            <a:r>
              <a:rPr lang="sk-SK" dirty="0" smtClean="0"/>
              <a:t>diel=314,01</a:t>
            </a:r>
            <a:r>
              <a:rPr lang="sk-SK" dirty="0"/>
              <a:t>€       </a:t>
            </a:r>
            <a:endParaRPr lang="sk-SK" dirty="0" smtClean="0"/>
          </a:p>
          <a:p>
            <a:r>
              <a:rPr lang="sk-SK" dirty="0" smtClean="0"/>
              <a:t>8 dielov=2512,12</a:t>
            </a:r>
            <a:r>
              <a:rPr lang="sk-SK" dirty="0"/>
              <a:t>€</a:t>
            </a:r>
          </a:p>
          <a:p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Vchodové </a:t>
            </a:r>
            <a:r>
              <a:rPr lang="sk-SK" dirty="0" smtClean="0"/>
              <a:t>dvere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/>
              <a:t>1 kus=573</a:t>
            </a:r>
            <a:r>
              <a:rPr lang="sk-SK" dirty="0"/>
              <a:t>€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643182"/>
            <a:ext cx="2140990" cy="396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86124"/>
            <a:ext cx="2952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i="1" u="sng" dirty="0"/>
              <a:t>Výmena strešnej krytiny</a:t>
            </a:r>
            <a:r>
              <a:rPr lang="sk-SK" i="1" u="sng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Na dome sme sa rozhodli vymeniť poškodený plech za strešnú krytinu QUICK STEP od firmy RHEINZINK</a:t>
            </a:r>
            <a:r>
              <a:rPr lang="sk-SK" dirty="0" smtClean="0"/>
              <a:t>. Je </a:t>
            </a:r>
            <a:r>
              <a:rPr lang="sk-SK" dirty="0"/>
              <a:t>ekologicky </a:t>
            </a:r>
            <a:r>
              <a:rPr lang="sk-SK" dirty="0" err="1"/>
              <a:t>certifikovaná,v</a:t>
            </a:r>
            <a:r>
              <a:rPr lang="sk-SK" dirty="0"/>
              <a:t> </a:t>
            </a:r>
            <a:r>
              <a:rPr lang="sk-SK" dirty="0" err="1"/>
              <a:t>modrošedom</a:t>
            </a:r>
            <a:r>
              <a:rPr lang="sk-SK" dirty="0"/>
              <a:t> prevedení a ľahko </a:t>
            </a:r>
            <a:r>
              <a:rPr lang="sk-SK" dirty="0" err="1"/>
              <a:t>montovateľná.Montáž</a:t>
            </a:r>
            <a:r>
              <a:rPr lang="sk-SK" dirty="0"/>
              <a:t>, dovoz a všetky doplnky k rekonštrukcii strechy (</a:t>
            </a:r>
            <a:r>
              <a:rPr lang="sk-SK" dirty="0" err="1"/>
              <a:t>paronepriepustná</a:t>
            </a:r>
            <a:r>
              <a:rPr lang="sk-SK" dirty="0"/>
              <a:t> fólia) sú zahrnuté v cene</a:t>
            </a:r>
            <a:r>
              <a:rPr lang="sk-SK" dirty="0" smtClean="0"/>
              <a:t>.</a:t>
            </a:r>
          </a:p>
          <a:p>
            <a:r>
              <a:rPr lang="sk-SK" dirty="0"/>
              <a:t>Cenník:</a:t>
            </a:r>
          </a:p>
          <a:p>
            <a:pPr>
              <a:buNone/>
            </a:pPr>
            <a:r>
              <a:rPr lang="sk-SK" dirty="0" smtClean="0"/>
              <a:t>			1 </a:t>
            </a:r>
            <a:r>
              <a:rPr lang="sk-SK" dirty="0"/>
              <a:t>m² krytiny stojí- 5,08</a:t>
            </a:r>
            <a:r>
              <a:rPr lang="sk-SK" dirty="0" smtClean="0"/>
              <a:t>€</a:t>
            </a:r>
          </a:p>
          <a:p>
            <a:pPr>
              <a:buNone/>
            </a:pPr>
            <a:r>
              <a:rPr lang="sk-SK" dirty="0" smtClean="0"/>
              <a:t>My </a:t>
            </a:r>
            <a:r>
              <a:rPr lang="sk-SK" dirty="0" smtClean="0"/>
              <a:t>potrebujeme 86,4 </a:t>
            </a:r>
            <a:r>
              <a:rPr lang="sk-SK" dirty="0" smtClean="0"/>
              <a:t>m² </a:t>
            </a:r>
            <a:r>
              <a:rPr lang="sk-SK" dirty="0" smtClean="0"/>
              <a:t>= Cena-611,71 </a:t>
            </a:r>
            <a:r>
              <a:rPr lang="sk-SK" dirty="0" smtClean="0"/>
              <a:t>€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286256"/>
            <a:ext cx="1842685" cy="21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258</Words>
  <Application>Microsoft Office PowerPoint</Application>
  <PresentationFormat>Prezentácia na obrazovke (4:3)</PresentationFormat>
  <Paragraphs>67</Paragraphs>
  <Slides>14</Slides>
  <Notes>14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Rekonštrukcia rodinného domu</vt:lpstr>
      <vt:lpstr>Členovia skupiny:</vt:lpstr>
      <vt:lpstr>Na tomto rodinnom dome sme zrekonštruovali:</vt:lpstr>
      <vt:lpstr>Snímka 4</vt:lpstr>
      <vt:lpstr>Snímka 5</vt:lpstr>
      <vt:lpstr>Výmena okien a dverí</vt:lpstr>
      <vt:lpstr>Takto budú vyzerať vymenené okná:                                 </vt:lpstr>
      <vt:lpstr>Snímka 8</vt:lpstr>
      <vt:lpstr>Výmena strešnej krytiny:</vt:lpstr>
      <vt:lpstr>Snímka 10</vt:lpstr>
      <vt:lpstr>Rekonštrukcia vonkajšej fasády domu:</vt:lpstr>
      <vt:lpstr>Oprava vonkajšieho schodiska a chodníka:</vt:lpstr>
      <vt:lpstr>Natretie zábradlia:</vt:lpstr>
      <vt:lpstr>Snímka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Rekonštrukcia rodinného domu</dc:title>
  <dc:creator>pocitac</dc:creator>
  <cp:lastModifiedBy>pocitac</cp:lastModifiedBy>
  <cp:revision>3</cp:revision>
  <dcterms:created xsi:type="dcterms:W3CDTF">2010-06-07T16:18:18Z</dcterms:created>
  <dcterms:modified xsi:type="dcterms:W3CDTF">2010-06-08T20:37:32Z</dcterms:modified>
</cp:coreProperties>
</file>