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7" r:id="rId4"/>
    <p:sldId id="281" r:id="rId5"/>
    <p:sldId id="270" r:id="rId6"/>
    <p:sldId id="259" r:id="rId7"/>
    <p:sldId id="260" r:id="rId8"/>
    <p:sldId id="261" r:id="rId9"/>
    <p:sldId id="266" r:id="rId10"/>
    <p:sldId id="271" r:id="rId11"/>
    <p:sldId id="280" r:id="rId12"/>
    <p:sldId id="262" r:id="rId13"/>
    <p:sldId id="263" r:id="rId14"/>
    <p:sldId id="264" r:id="rId15"/>
    <p:sldId id="272" r:id="rId16"/>
    <p:sldId id="265" r:id="rId17"/>
    <p:sldId id="267" r:id="rId18"/>
    <p:sldId id="275" r:id="rId19"/>
    <p:sldId id="273" r:id="rId20"/>
    <p:sldId id="274" r:id="rId21"/>
    <p:sldId id="279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CA7-7278-4129-9DE2-4AEC875D250D}" type="datetimeFigureOut">
              <a:rPr lang="sk-SK" smtClean="0"/>
              <a:pPr/>
              <a:t>17.6.2010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C51F-D382-4A9C-B6CE-651360E2C3A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p_530\Desktop\How%20a%20tornado%20forms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p_530\Desktop\Tsunami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71800" y="249289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Príliv a odliv</a:t>
            </a:r>
            <a:endParaRPr lang="sk-SK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2780928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 smtClean="0">
                <a:solidFill>
                  <a:schemeClr val="bg1"/>
                </a:solidFill>
              </a:rPr>
              <a:t>           Hurikán</a:t>
            </a:r>
            <a:endParaRPr lang="sk-SK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.pravda.sk/05/08/skcl/P0413975f1bd9_Hurikan_Katr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571480"/>
            <a:ext cx="8001029" cy="6000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wallpaper.cz/primo/old_ir/hurikan_elena--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170373" cy="537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ornado, blesk, búrka, noc, oblaky, počasie, dážď, hurik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paceflight.nasa.gov/gallery/images/station/crew-9/hires/iss009e22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16416" cy="5661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2636912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 smtClean="0">
                <a:solidFill>
                  <a:schemeClr val="bg1"/>
                </a:solidFill>
              </a:rPr>
              <a:t>       Tornádo</a:t>
            </a:r>
            <a:endParaRPr lang="sk-SK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lizparker.files.wordpress.com/2007/10/torn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43798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urozpravy.cz/pictures/photo/2009/04/01/1238619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235809" cy="487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 a tornado form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2636912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 smtClean="0">
                <a:solidFill>
                  <a:schemeClr val="bg1"/>
                </a:solidFill>
              </a:rPr>
              <a:t>Zemetrasenie</a:t>
            </a:r>
            <a:endParaRPr lang="sk-SK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Bay of Fundy at high 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672408" cy="5508614"/>
          </a:xfrm>
          <a:prstGeom prst="rect">
            <a:avLst/>
          </a:prstGeom>
          <a:noFill/>
        </p:spPr>
      </p:pic>
      <p:pic>
        <p:nvPicPr>
          <p:cNvPr id="15364" name="Picture 4" descr="The same location at low t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672408" cy="550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ews.bbc.co.uk/nol/shared/spl/hi/world/04/earthquake/img/earthqua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272808" cy="5576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vek.sk/predmety/geologia/obrazky/posun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643602" cy="6108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1556792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6600" dirty="0" smtClean="0">
              <a:solidFill>
                <a:schemeClr val="bg1"/>
              </a:solidFill>
            </a:endParaRPr>
          </a:p>
          <a:p>
            <a:r>
              <a:rPr lang="sk-SK" sz="6600" dirty="0" smtClean="0">
                <a:solidFill>
                  <a:schemeClr val="bg1"/>
                </a:solidFill>
              </a:rPr>
              <a:t>Tlaková níž a výš</a:t>
            </a:r>
            <a:endParaRPr lang="sk-SK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kstst.sk/pages/vht/meteo/imgobl/niz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30243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http://www.kstst.sk/pages/vht/meteo/imgobl/niz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97152"/>
            <a:ext cx="706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http://www.kstst.sk/pages/vht/meteo/imgobl/vys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2656"/>
            <a:ext cx="2952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ulky.estranky.cz/archiv/inahled/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568537" cy="6182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tranypotapecske.cz/teorie/priliv-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714356"/>
            <a:ext cx="7662367" cy="5919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Tsunami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i78.photobucket.com/albums/j81/unbuenrato/Tsunami_Mad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009094" cy="601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etva.biz/pri2005/2005-0019-pobrezie-p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731396" cy="3496152"/>
          </a:xfrm>
          <a:prstGeom prst="rect">
            <a:avLst/>
          </a:prstGeom>
          <a:noFill/>
        </p:spPr>
      </p:pic>
      <p:pic>
        <p:nvPicPr>
          <p:cNvPr id="20484" name="Picture 4" descr="http://www.detva.biz/pri2005/2005-0019-pobrezie-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5371356" cy="318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ictorymgl.files.wordpress.com/2010/01/tsunami-dust-wa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80781" cy="5599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sunam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6327576" cy="474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</Words>
  <Application>Microsoft Office PowerPoint</Application>
  <PresentationFormat>Prezentácia na obrazovke (4:3)</PresentationFormat>
  <Paragraphs>7</Paragraphs>
  <Slides>24</Slides>
  <Notes>0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Motiv sady Office</vt:lpstr>
      <vt:lpstr>Snímka 1</vt:lpstr>
      <vt:lpstr>Snímka 2</vt:lpstr>
      <vt:lpstr>Snímka 3</vt:lpstr>
      <vt:lpstr>Snímka 4</vt:lpstr>
      <vt:lpstr>Tsunami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Company>UniCredit Bank Slovakia, a. 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muika</dc:creator>
  <cp:lastModifiedBy>Computer</cp:lastModifiedBy>
  <cp:revision>12</cp:revision>
  <dcterms:created xsi:type="dcterms:W3CDTF">2010-06-16T14:49:10Z</dcterms:created>
  <dcterms:modified xsi:type="dcterms:W3CDTF">2010-06-17T15:47:45Z</dcterms:modified>
</cp:coreProperties>
</file>