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C9B8-4CB6-45D1-92A8-795532E327BF}" type="datetimeFigureOut">
              <a:rPr lang="sk-SK" smtClean="0"/>
              <a:t>17. 6. 2010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2BAA-86B6-44C5-B308-7B36C7A5AA5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C9B8-4CB6-45D1-92A8-795532E327BF}" type="datetimeFigureOut">
              <a:rPr lang="sk-SK" smtClean="0"/>
              <a:t>17. 6. 2010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2BAA-86B6-44C5-B308-7B36C7A5AA5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C9B8-4CB6-45D1-92A8-795532E327BF}" type="datetimeFigureOut">
              <a:rPr lang="sk-SK" smtClean="0"/>
              <a:t>17. 6. 2010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2BAA-86B6-44C5-B308-7B36C7A5AA5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C9B8-4CB6-45D1-92A8-795532E327BF}" type="datetimeFigureOut">
              <a:rPr lang="sk-SK" smtClean="0"/>
              <a:t>17. 6. 2010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2BAA-86B6-44C5-B308-7B36C7A5AA5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C9B8-4CB6-45D1-92A8-795532E327BF}" type="datetimeFigureOut">
              <a:rPr lang="sk-SK" smtClean="0"/>
              <a:t>17. 6. 2010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2BAA-86B6-44C5-B308-7B36C7A5AA5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C9B8-4CB6-45D1-92A8-795532E327BF}" type="datetimeFigureOut">
              <a:rPr lang="sk-SK" smtClean="0"/>
              <a:t>17. 6. 2010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2BAA-86B6-44C5-B308-7B36C7A5AA5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C9B8-4CB6-45D1-92A8-795532E327BF}" type="datetimeFigureOut">
              <a:rPr lang="sk-SK" smtClean="0"/>
              <a:t>17. 6. 2010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2BAA-86B6-44C5-B308-7B36C7A5AA5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C9B8-4CB6-45D1-92A8-795532E327BF}" type="datetimeFigureOut">
              <a:rPr lang="sk-SK" smtClean="0"/>
              <a:t>17. 6. 2010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2BAA-86B6-44C5-B308-7B36C7A5AA5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C9B8-4CB6-45D1-92A8-795532E327BF}" type="datetimeFigureOut">
              <a:rPr lang="sk-SK" smtClean="0"/>
              <a:t>17. 6. 2010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2BAA-86B6-44C5-B308-7B36C7A5AA5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C9B8-4CB6-45D1-92A8-795532E327BF}" type="datetimeFigureOut">
              <a:rPr lang="sk-SK" smtClean="0"/>
              <a:t>17. 6. 2010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2BAA-86B6-44C5-B308-7B36C7A5AA5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C9B8-4CB6-45D1-92A8-795532E327BF}" type="datetimeFigureOut">
              <a:rPr lang="sk-SK" smtClean="0"/>
              <a:t>17. 6. 2010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2BAA-86B6-44C5-B308-7B36C7A5AA5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CC9B8-4CB6-45D1-92A8-795532E327BF}" type="datetimeFigureOut">
              <a:rPr lang="sk-SK" smtClean="0"/>
              <a:t>17. 6. 2010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92BAA-86B6-44C5-B308-7B36C7A5AA5D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152127"/>
          </a:xfrm>
        </p:spPr>
        <p:txBody>
          <a:bodyPr/>
          <a:lstStyle/>
          <a:p>
            <a:r>
              <a:rPr lang="sk-SK" dirty="0" smtClean="0"/>
              <a:t>Solárny kolektor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064896" cy="3912840"/>
          </a:xfrm>
        </p:spPr>
        <p:txBody>
          <a:bodyPr>
            <a:normAutofit/>
          </a:bodyPr>
          <a:lstStyle/>
          <a:p>
            <a:pPr algn="l"/>
            <a:r>
              <a:rPr lang="sk-SK" sz="2800" dirty="0" smtClean="0"/>
              <a:t>Zariadenie na premenu slnečnej energie na tepelnú, slnečné teplo ohrieva povrch kolektora. Prenos energie do rúrky s kvapalinou prebieha na veľmi veľkú vzdialenosť. Jeho výkon je závislý od slnečného svitu (neoblačno), pre Slovensko je táto doba od 1600 do 200 hodín ročne.</a:t>
            </a:r>
            <a:endParaRPr lang="sk-SK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Solárny systém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800" dirty="0" smtClean="0"/>
              <a:t>Kolektory môžu efektne fungovať iba v ucelenom systéme. Jeho hlavnými prvkami sú solárne kolektory, ohrievač vody s výmenníkom tepla, obehové čerpadlo, expanzná nádoba, potrubie a regulácia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501008"/>
            <a:ext cx="52387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Výhody a nevýhody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Už pri inštalácii2 kolektorov sa dajú pokryť náklady na ohrev vody v ročnom priemere do výšky cca. 60%.</a:t>
            </a:r>
          </a:p>
          <a:p>
            <a:r>
              <a:rPr lang="sk-SK" sz="2800" dirty="0" smtClean="0"/>
              <a:t>Nízka hmotnosť</a:t>
            </a:r>
          </a:p>
          <a:p>
            <a:r>
              <a:rPr lang="sk-SK" sz="2800" dirty="0" smtClean="0"/>
              <a:t>Dlá životnosť</a:t>
            </a:r>
          </a:p>
          <a:p>
            <a:r>
              <a:rPr lang="sk-SK" sz="2800" dirty="0" smtClean="0"/>
              <a:t>Ľahká montáž</a:t>
            </a:r>
          </a:p>
          <a:p>
            <a:r>
              <a:rPr lang="sk-SK" sz="2800" dirty="0" smtClean="0"/>
              <a:t>Kvalitnejšie kolektory sú drahé.</a:t>
            </a:r>
          </a:p>
          <a:p>
            <a:r>
              <a:rPr lang="sk-SK" sz="2800" dirty="0" smtClean="0"/>
              <a:t>Ich výkon závisí na počasí</a:t>
            </a:r>
          </a:p>
          <a:p>
            <a:endParaRPr lang="sk-SK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pro obsah 3" descr="kolektor-sche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8064896" cy="56166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Využitie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Príprava teplej vody v domácnostiach, priemysle a komerčných budovách</a:t>
            </a:r>
          </a:p>
          <a:p>
            <a:r>
              <a:rPr lang="sk-SK" dirty="0" smtClean="0"/>
              <a:t>Ohrev vody pre bazény</a:t>
            </a:r>
          </a:p>
          <a:p>
            <a:r>
              <a:rPr lang="sk-SK" dirty="0" smtClean="0"/>
              <a:t>Vykurovanie priestorov(budov, sklenníky, sauny</a:t>
            </a:r>
          </a:p>
          <a:p>
            <a:r>
              <a:rPr lang="sk-SK" dirty="0" smtClean="0"/>
              <a:t>Sušenie rastlín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pro obsah 3" descr="Kolekt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404664"/>
            <a:ext cx="5040082" cy="3417243"/>
          </a:xfrm>
        </p:spPr>
      </p:pic>
      <p:pic>
        <p:nvPicPr>
          <p:cNvPr id="1026" name="Picture 2" descr="C:\Users\Ivo\Desktop\baz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61048"/>
            <a:ext cx="3672408" cy="2754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Slnečná pec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Zariadenie pracujúce na princípe sústreďovania slnečnej energie pomocou sústavy zrkadiel do jedného bodu. Možná teplota, ktorá sa týmto spôsobom dá dosiahnuť je až 3000°C.</a:t>
            </a:r>
            <a:endParaRPr lang="sk-SK" sz="2800" dirty="0"/>
          </a:p>
        </p:txBody>
      </p:sp>
      <p:pic>
        <p:nvPicPr>
          <p:cNvPr id="2052" name="Picture 4" descr="C:\Users\Ivo\Desktop\slnecna p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56992"/>
            <a:ext cx="6264696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Fotovoltaický článok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Zariadenie, ktoré premieňa slnečnú energiu na elektrickú(kalkulačky, hodinky). Využíva sa aj vo vesmírnych sondách.</a:t>
            </a:r>
            <a:endParaRPr lang="sk-SK" dirty="0"/>
          </a:p>
        </p:txBody>
      </p:sp>
      <p:pic>
        <p:nvPicPr>
          <p:cNvPr id="3074" name="Picture 2" descr="C:\Users\Ivo\Desktop\86_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01008"/>
            <a:ext cx="3960440" cy="2736304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6300" y="3212976"/>
            <a:ext cx="4457700" cy="326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Princíp premeny energie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Kolektory zachytávajú slnečné žiarenie citlivou plochou-absorbérom, ktorý je umiestnený pod sklenou plochou alebo vo vákuových rúrkach. Pohlcujú maximálne množstvo energie, zohrievajú „solárnu“ kvapalinu</a:t>
            </a:r>
            <a:endParaRPr lang="sk-SK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284984"/>
            <a:ext cx="3960440" cy="335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Typy kolektorov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Ploché-</a:t>
            </a:r>
            <a:r>
              <a:rPr lang="sk-SK" sz="2400" dirty="0" smtClean="0"/>
              <a:t> najlepší pomer ceny a zisku tepla, pričom majú najlepšiu účinnosť počas teplejších slnečných dní(ohrev pitnej vody)</a:t>
            </a:r>
          </a:p>
          <a:p>
            <a:r>
              <a:rPr lang="sk-SK" dirty="0" smtClean="0"/>
              <a:t>Vákuové rúrkové kolektory- </a:t>
            </a:r>
            <a:r>
              <a:rPr lang="sk-SK" sz="2400" dirty="0" smtClean="0"/>
              <a:t>dokážu lepšie zachytiť aj tzv. difúzne žiarenie, oproti plochým majú vyšší solárny zisk aj v chladnejších obdobiach. Sú určené hlavne na podporu vykurovania.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44862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899592" y="8367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Plochý kolektor</a:t>
            </a:r>
            <a:endParaRPr lang="sk-SK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628800"/>
            <a:ext cx="3329508" cy="458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5868144" y="119675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Vákuový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280</Words>
  <Application>Microsoft Office PowerPoint</Application>
  <PresentationFormat>Předvádění na obrazovce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Solárny kolektor</vt:lpstr>
      <vt:lpstr>Snímek 2</vt:lpstr>
      <vt:lpstr>Využitie</vt:lpstr>
      <vt:lpstr>Snímek 4</vt:lpstr>
      <vt:lpstr>Slnečná pec</vt:lpstr>
      <vt:lpstr>Fotovoltaický článok</vt:lpstr>
      <vt:lpstr>Princíp premeny energie</vt:lpstr>
      <vt:lpstr>Typy kolektorov</vt:lpstr>
      <vt:lpstr>Snímek 9</vt:lpstr>
      <vt:lpstr>Solárny systém</vt:lpstr>
      <vt:lpstr>Výhody a nevýhody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Solárny kolektor</dc:title>
  <dc:creator>Ivo</dc:creator>
  <cp:lastModifiedBy>Ivo</cp:lastModifiedBy>
  <cp:revision>2</cp:revision>
  <dcterms:created xsi:type="dcterms:W3CDTF">2010-06-17T16:08:04Z</dcterms:created>
  <dcterms:modified xsi:type="dcterms:W3CDTF">2010-06-17T17:37:48Z</dcterms:modified>
</cp:coreProperties>
</file>