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2" r:id="rId3"/>
    <p:sldId id="263" r:id="rId4"/>
    <p:sldId id="258" r:id="rId5"/>
    <p:sldId id="261" r:id="rId6"/>
    <p:sldId id="260" r:id="rId7"/>
    <p:sldId id="267" r:id="rId8"/>
    <p:sldId id="264" r:id="rId9"/>
    <p:sldId id="268" r:id="rId10"/>
    <p:sldId id="270" r:id="rId11"/>
    <p:sldId id="271" r:id="rId12"/>
    <p:sldId id="259" r:id="rId13"/>
    <p:sldId id="272" r:id="rId1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CC"/>
    <a:srgbClr val="00CC00"/>
    <a:srgbClr val="FFFF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napVertSplitter="1" vertBarState="minimized" horzBarState="maximized">
    <p:restoredLeft sz="34615" autoAdjust="0"/>
    <p:restoredTop sz="86374" autoAdjust="0"/>
  </p:normalViewPr>
  <p:slideViewPr>
    <p:cSldViewPr>
      <p:cViewPr varScale="1">
        <p:scale>
          <a:sx n="122" d="100"/>
          <a:sy n="122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49A6CC-F400-4FFB-A9D0-A77C12A9305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C0F20-1842-4765-8A3C-89DA5D40846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D5D90-89B5-4B8F-8A7D-2D10D9D5C21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27260-3F56-4154-BAA9-9ED3A4602BB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A8F27-2F9F-4D0C-BC87-8E65C3EB436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3FC7F-BB7E-4323-83EC-B6866AB5D9C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C8E14-ECC1-47AD-BAB9-220E0C19335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78892-0AF7-4A40-AFAF-BE931739B15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DE029-32F6-4F67-B01A-950FD54AE41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93745-7AD2-4BEC-9311-3AF795B9B42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8D3AB-618D-4C7C-9FE1-6B80CC27F2D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55755AE5-88F0-4750-A0AE-32AEC58051CB}" type="slidenum">
              <a:rPr lang="sk-SK"/>
              <a:pPr/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424863" cy="1871663"/>
          </a:xfrm>
        </p:spPr>
        <p:txBody>
          <a:bodyPr/>
          <a:lstStyle/>
          <a:p>
            <a:r>
              <a:rPr lang="sk-SK" sz="54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Jupiter – skutočný gigant medzi planétami</a:t>
            </a:r>
          </a:p>
        </p:txBody>
      </p:sp>
      <p:pic>
        <p:nvPicPr>
          <p:cNvPr id="2052" name="Picture 4" descr="juúpiter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584450"/>
            <a:ext cx="2735262" cy="2644775"/>
          </a:xfrm>
          <a:prstGeom prst="rect">
            <a:avLst/>
          </a:prstGeom>
          <a:noFill/>
        </p:spPr>
      </p:pic>
      <p:pic>
        <p:nvPicPr>
          <p:cNvPr id="2053" name="Picture 5" descr="rennes-traineaux-DESSUS DE MAIS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157788"/>
            <a:ext cx="237807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Európa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275" y="260350"/>
            <a:ext cx="28797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11188" y="1628775"/>
            <a:ext cx="63373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Na povrchu mesiaca vidíme hladké rozpraskané ľadové kryhy. Pod ľadom sa očakáva rozsiahly vodný oceán, odspodu zahrievaný žeravým jadrom. Európa je najvážnejším kandidátom na prítomnosť života z celej slnečnej sústavy.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Ganimed a Kallisto.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298950"/>
            <a:ext cx="24479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27088" y="1700213"/>
            <a:ext cx="77057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k-SK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Ganimed</a:t>
            </a: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 je najväčší z mesiacov, väčší ako Merkúr. Jeho povrch tvorí čistý ľad, tieto miesta sú jasne biele. </a:t>
            </a:r>
          </a:p>
          <a:p>
            <a:pPr>
              <a:spcBef>
                <a:spcPct val="20000"/>
              </a:spcBef>
            </a:pP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Pri mesiaci </a:t>
            </a:r>
            <a:r>
              <a:rPr lang="sk-SK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Kallisto </a:t>
            </a: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sa predpokladá prítomnosť tekutého oceánu prikrytého ľadom.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195513" y="5949950"/>
            <a:ext cx="1152525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Ganimed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3348038" y="5589588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365625"/>
            <a:ext cx="22336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451725" y="6165850"/>
            <a:ext cx="1152525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Kallisto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 flipV="1">
            <a:off x="7091363" y="5805488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8" grpId="0"/>
      <p:bldP spid="23559" grpId="0" animBg="1"/>
      <p:bldP spid="23560" grpId="0" animBg="1"/>
      <p:bldP spid="23562" grpId="0" animBg="1"/>
      <p:bldP spid="235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4488"/>
            <a:ext cx="8229600" cy="1139825"/>
          </a:xfrm>
          <a:noFill/>
          <a:ln/>
        </p:spPr>
        <p:txBody>
          <a:bodyPr/>
          <a:lstStyle/>
          <a:p>
            <a:r>
              <a:rPr lang="sk-SK"/>
              <a:t>Jasnosť planéty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35150" y="1989138"/>
            <a:ext cx="640873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Na oblohe je pozorovateľný po väčšinu roka ako veľmi nápadný objekt. V priemere je štvrtým najjasnejším objektom na oblohe (po Slnku, Mesiaci a Venuši).</a:t>
            </a:r>
          </a:p>
        </p:txBody>
      </p:sp>
      <p:pic>
        <p:nvPicPr>
          <p:cNvPr id="9224" name="Picture 8" descr="Jupi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581525"/>
            <a:ext cx="2016125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jupiter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33375"/>
            <a:ext cx="1295400" cy="1243013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39825"/>
          </a:xfrm>
        </p:spPr>
        <p:txBody>
          <a:bodyPr/>
          <a:lstStyle/>
          <a:p>
            <a:r>
              <a:rPr lang="sk-SK" dirty="0"/>
              <a:t>Informácie 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3743325"/>
          </a:xfrm>
          <a:noFill/>
          <a:ln/>
        </p:spPr>
        <p:txBody>
          <a:bodyPr/>
          <a:lstStyle/>
          <a:p>
            <a:r>
              <a:rPr lang="sk-SK" sz="2400" dirty="0"/>
              <a:t>Rovníkový priemer: 142 984 km;</a:t>
            </a:r>
          </a:p>
          <a:p>
            <a:r>
              <a:rPr lang="sk-SK" sz="2400" dirty="0"/>
              <a:t>stredná vzdialenosť od Slnka je 779 miliónov kilometrov;</a:t>
            </a:r>
          </a:p>
          <a:p>
            <a:r>
              <a:rPr lang="sk-SK" sz="2400" dirty="0"/>
              <a:t>Hmotnosť (Zem=1): 317,94;</a:t>
            </a:r>
          </a:p>
          <a:p>
            <a:r>
              <a:rPr lang="sk-SK" sz="2400" dirty="0"/>
              <a:t>Dĺžka dňa: 9 h 50 minút;</a:t>
            </a:r>
          </a:p>
          <a:p>
            <a:r>
              <a:rPr lang="sk-SK" sz="2400" dirty="0"/>
              <a:t>Dĺžka roka: 11 rokov a 10 mesiacov;</a:t>
            </a:r>
          </a:p>
          <a:p>
            <a:r>
              <a:rPr lang="sk-SK" sz="2400" dirty="0"/>
              <a:t>Rýchlosť obehu okolo Slnka je: 13 km/s;</a:t>
            </a:r>
          </a:p>
          <a:p>
            <a:r>
              <a:rPr lang="sk-SK" sz="2400" dirty="0"/>
              <a:t>Jeden obeh okolo Slnka trvá Jupiteru takmer 12 rokov;</a:t>
            </a:r>
          </a:p>
          <a:p>
            <a:r>
              <a:rPr lang="sk-SK" sz="2400" dirty="0"/>
              <a:t>Teplota hornej vrstvy mrakov je -130 </a:t>
            </a:r>
            <a:r>
              <a:rPr lang="sk-SK" sz="2400" dirty="0">
                <a:sym typeface="Symbol" pitchFamily="18" charset="2"/>
              </a:rPr>
              <a:t></a:t>
            </a:r>
            <a:r>
              <a:rPr lang="sk-SK" sz="2400" dirty="0"/>
              <a:t>C;</a:t>
            </a:r>
          </a:p>
          <a:p>
            <a:r>
              <a:rPr lang="sk-SK" sz="2400" dirty="0"/>
              <a:t>Objaviteľ: neznámy;</a:t>
            </a:r>
          </a:p>
          <a:p>
            <a:r>
              <a:rPr lang="sk-SK" sz="2400" dirty="0"/>
              <a:t>Vďaka silnej gravitácii Slnka sa otáča Jupiter okolo Slnka.</a:t>
            </a:r>
          </a:p>
          <a:p>
            <a:pPr>
              <a:buFont typeface="Wingdings" pitchFamily="2" charset="2"/>
              <a:buNone/>
            </a:pPr>
            <a:endParaRPr lang="sk-SK" sz="2400" dirty="0">
              <a:solidFill>
                <a:srgbClr val="FF66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Jupiter tvorí Slnečnú sústavu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294188"/>
            <a:ext cx="3384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708400" y="573405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Jupiter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4932363" y="5300663"/>
            <a:ext cx="2519362" cy="6477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116013" y="1341438"/>
            <a:ext cx="640873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Slnečnú sústavu v ktorej žijeme tvorí hviezda Slnko a 8 planét, mesiace planét, planétky... Planéty obiehajú okolo Slnka po elipsách blízkych kruhu vtedy rýchlejšie, keď sú ku Slnku bližšie</a:t>
            </a:r>
          </a:p>
          <a:p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( Keplerove zákony ).</a:t>
            </a:r>
          </a:p>
          <a:p>
            <a:endParaRPr lang="sk-SK" sz="320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1" grpId="0"/>
      <p:bldP spid="13322" grpId="0" animBg="1"/>
      <p:bldP spid="133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Jupiter je vonkajšia planéta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1188" y="1484313"/>
            <a:ext cx="7705725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320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Planéty slnečnej sústavy sa delia na:</a:t>
            </a:r>
          </a:p>
          <a:p>
            <a:r>
              <a:rPr lang="sk-SK" sz="3200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Vnútorné:</a:t>
            </a: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 Merkúr, </a:t>
            </a:r>
          </a:p>
          <a:p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     Venuša, </a:t>
            </a:r>
          </a:p>
          <a:p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     Zem, </a:t>
            </a:r>
          </a:p>
          <a:p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     Mars</a:t>
            </a:r>
          </a:p>
          <a:p>
            <a:r>
              <a:rPr lang="sk-SK" sz="3200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Vonkajšie:</a:t>
            </a: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sk-SK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Jupiter</a:t>
            </a: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,</a:t>
            </a:r>
          </a:p>
          <a:p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     Saturn, </a:t>
            </a:r>
          </a:p>
          <a:p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     Urán, </a:t>
            </a:r>
          </a:p>
          <a:p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     Neptún.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205038"/>
            <a:ext cx="33512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6732588" y="5229225"/>
            <a:ext cx="1223962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6804025" y="5229225"/>
            <a:ext cx="1296988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500563" y="6278563"/>
            <a:ext cx="4321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Pluto</a:t>
            </a: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 – nie je</a:t>
            </a:r>
            <a:r>
              <a:rPr lang="sk-SK"/>
              <a:t> </a:t>
            </a: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planéta!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2" grpId="0"/>
      <p:bldP spid="14343" grpId="0" animBg="1"/>
      <p:bldP spid="14344" grpId="0" animBg="1"/>
      <p:bldP spid="143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4488"/>
            <a:ext cx="8229600" cy="1139825"/>
          </a:xfrm>
        </p:spPr>
        <p:txBody>
          <a:bodyPr/>
          <a:lstStyle/>
          <a:p>
            <a:r>
              <a:rPr lang="sk-SK"/>
              <a:t>Poradie planéty</a:t>
            </a:r>
          </a:p>
        </p:txBody>
      </p:sp>
      <p:pic>
        <p:nvPicPr>
          <p:cNvPr id="8197" name="Picture 5" descr="jupi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941888"/>
            <a:ext cx="1657350" cy="1608137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835150" y="2205038"/>
            <a:ext cx="640873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Jupiter je piatou planétou v poradí od Slnka. Je najväčšia planéta slnečnej sústavy právom bol pomenovaný po vládcovi rímskych bohov.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Dobíjanie Jupitera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4213" y="1557338"/>
            <a:ext cx="395922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4. 12. 1973  </a:t>
            </a:r>
          </a:p>
          <a:p>
            <a:pPr>
              <a:spcBef>
                <a:spcPct val="20000"/>
              </a:spcBef>
            </a:pP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Pioneer 10 preletel okolo Jupitera a fotografoval ho. </a:t>
            </a:r>
          </a:p>
        </p:txBody>
      </p:sp>
      <p:pic>
        <p:nvPicPr>
          <p:cNvPr id="11273" name="Picture 9" descr="jupiter_legacy-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2063" y="1339850"/>
            <a:ext cx="1830387" cy="2665413"/>
          </a:xfrm>
          <a:prstGeom prst="rect">
            <a:avLst/>
          </a:prstGeom>
          <a:noFill/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84213" y="4005263"/>
            <a:ext cx="3959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sk-SK" sz="320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55650" y="4179888"/>
            <a:ext cx="60483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Sonda Galileo zostupujúca atmosférou na padáku, zaznamenala vietor s </a:t>
            </a:r>
          </a:p>
          <a:p>
            <a:pPr>
              <a:spcBef>
                <a:spcPct val="20000"/>
              </a:spcBef>
            </a:pP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rýchlosťou až 650 km/h. </a:t>
            </a:r>
          </a:p>
        </p:txBody>
      </p:sp>
      <p:pic>
        <p:nvPicPr>
          <p:cNvPr id="11280" name="Picture 16" descr="g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262438"/>
            <a:ext cx="3024187" cy="214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/>
      <p:bldP spid="112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7813"/>
            <a:ext cx="7437437" cy="1139825"/>
          </a:xfrm>
        </p:spPr>
        <p:txBody>
          <a:bodyPr/>
          <a:lstStyle/>
          <a:p>
            <a:r>
              <a:rPr lang="sk-SK"/>
              <a:t>Atmosféra Jupitera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27088" y="1557338"/>
            <a:ext cx="7488237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Jupiter obklopuje mohutná atmosféra, ktorá sa skladá prevažne z vodíka (asi 90%) a hélia (okolo 10%). Žlté sfarbenie jej dodávajú zlúčeniny síry. Čím ideme bližšie k Jupiteru narastá jeho teplota a sú tam gigantické blesky. Jupiter nemá žiadny pevný povrch! </a:t>
            </a:r>
          </a:p>
          <a:p>
            <a:pPr>
              <a:spcBef>
                <a:spcPct val="50000"/>
              </a:spcBef>
            </a:pPr>
            <a:endParaRPr lang="sk-SK" sz="320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572000"/>
            <a:ext cx="280828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 descr="jupit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5229225"/>
            <a:ext cx="13684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Atmosférický vír</a:t>
            </a:r>
          </a:p>
        </p:txBody>
      </p:sp>
      <p:pic>
        <p:nvPicPr>
          <p:cNvPr id="18436" name="Picture 4" descr="jupiter-v1_640x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205038"/>
            <a:ext cx="3695700" cy="3130550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39750" y="1628775"/>
            <a:ext cx="4824413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Prudké prúdenie a vírenie vzduchu prispelo k vzniknutiu veľkej červenej škvrny. Jedná sa o najväčší atmosférický vír celej slnečnej sústavy. Do jej oka by sa vošli takmer 3 Zeme.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4427538" y="3500438"/>
            <a:ext cx="2808287" cy="27368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6877050" y="2349500"/>
            <a:ext cx="1692275" cy="1273175"/>
          </a:xfrm>
          <a:custGeom>
            <a:avLst/>
            <a:gdLst/>
            <a:ahLst/>
            <a:cxnLst>
              <a:cxn ang="0">
                <a:pos x="975" y="23"/>
              </a:cxn>
              <a:cxn ang="0">
                <a:pos x="703" y="23"/>
              </a:cxn>
              <a:cxn ang="0">
                <a:pos x="386" y="159"/>
              </a:cxn>
              <a:cxn ang="0">
                <a:pos x="114" y="431"/>
              </a:cxn>
              <a:cxn ang="0">
                <a:pos x="68" y="749"/>
              </a:cxn>
              <a:cxn ang="0">
                <a:pos x="522" y="749"/>
              </a:cxn>
              <a:cxn ang="0">
                <a:pos x="885" y="522"/>
              </a:cxn>
              <a:cxn ang="0">
                <a:pos x="1021" y="341"/>
              </a:cxn>
              <a:cxn ang="0">
                <a:pos x="1066" y="114"/>
              </a:cxn>
              <a:cxn ang="0">
                <a:pos x="1021" y="69"/>
              </a:cxn>
              <a:cxn ang="0">
                <a:pos x="975" y="23"/>
              </a:cxn>
            </a:cxnLst>
            <a:rect l="0" t="0" r="r" b="b"/>
            <a:pathLst>
              <a:path w="1066" h="802">
                <a:moveTo>
                  <a:pt x="975" y="23"/>
                </a:moveTo>
                <a:cubicBezTo>
                  <a:pt x="922" y="15"/>
                  <a:pt x="801" y="0"/>
                  <a:pt x="703" y="23"/>
                </a:cubicBezTo>
                <a:cubicBezTo>
                  <a:pt x="605" y="46"/>
                  <a:pt x="484" y="91"/>
                  <a:pt x="386" y="159"/>
                </a:cubicBezTo>
                <a:cubicBezTo>
                  <a:pt x="288" y="227"/>
                  <a:pt x="167" y="333"/>
                  <a:pt x="114" y="431"/>
                </a:cubicBezTo>
                <a:cubicBezTo>
                  <a:pt x="61" y="529"/>
                  <a:pt x="0" y="696"/>
                  <a:pt x="68" y="749"/>
                </a:cubicBezTo>
                <a:cubicBezTo>
                  <a:pt x="136" y="802"/>
                  <a:pt x="386" y="787"/>
                  <a:pt x="522" y="749"/>
                </a:cubicBezTo>
                <a:cubicBezTo>
                  <a:pt x="658" y="711"/>
                  <a:pt x="802" y="590"/>
                  <a:pt x="885" y="522"/>
                </a:cubicBezTo>
                <a:cubicBezTo>
                  <a:pt x="968" y="454"/>
                  <a:pt x="991" y="409"/>
                  <a:pt x="1021" y="341"/>
                </a:cubicBezTo>
                <a:cubicBezTo>
                  <a:pt x="1051" y="273"/>
                  <a:pt x="1066" y="159"/>
                  <a:pt x="1066" y="114"/>
                </a:cubicBezTo>
                <a:cubicBezTo>
                  <a:pt x="1066" y="69"/>
                  <a:pt x="1044" y="84"/>
                  <a:pt x="1021" y="69"/>
                </a:cubicBezTo>
                <a:cubicBezTo>
                  <a:pt x="998" y="54"/>
                  <a:pt x="1028" y="31"/>
                  <a:pt x="975" y="23"/>
                </a:cubicBezTo>
                <a:close/>
              </a:path>
            </a:pathLst>
          </a:custGeom>
          <a:solidFill>
            <a:srgbClr val="FF0000">
              <a:alpha val="0"/>
            </a:srgbClr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25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9" grpId="0"/>
      <p:bldP spid="18440" grpId="0" animBg="1"/>
      <p:bldP spid="184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713" y="2781300"/>
            <a:ext cx="496728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Porovnanie so Zemou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27088" y="1700213"/>
            <a:ext cx="5040312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Jupiter je najväčšia planéta slnečnej sústavy</a:t>
            </a:r>
          </a:p>
          <a:p>
            <a:pPr>
              <a:spcBef>
                <a:spcPct val="20000"/>
              </a:spcBef>
            </a:pP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( má 1 300 x väčší objem ako Zem). Jedna otáčka okolo svojej osi mu trvá bez 10 minút 10 hodín.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Jupiter a jeho mesiace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0" y="1625600"/>
            <a:ext cx="3059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27088" y="1700213"/>
            <a:ext cx="5040312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k-SK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Vďaka sonde Galileo dnes rodiny súputníkov Jupitera poznáme 17 členov. 13 z nich sú len úlomky ale 4 môžeme porovnať s naším Mesiacom. Sú to Ió, Europa, Ganimed a Kallisto.</a:t>
            </a:r>
          </a:p>
        </p:txBody>
      </p:sp>
      <p:pic>
        <p:nvPicPr>
          <p:cNvPr id="20487" name="Picture 7" descr="io-jupi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491038"/>
            <a:ext cx="2916238" cy="218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6" grpId="0"/>
    </p:bldLst>
  </p:timing>
</p:sld>
</file>

<file path=ppt/theme/theme1.xml><?xml version="1.0" encoding="utf-8"?>
<a:theme xmlns:a="http://schemas.openxmlformats.org/drawingml/2006/main" name="Obežná dráha">
  <a:themeElements>
    <a:clrScheme name="Obe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e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e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291</TotalTime>
  <Words>339</Words>
  <Application>Microsoft Office PowerPoint</Application>
  <PresentationFormat>Prezentácia na obrazovke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</vt:lpstr>
      <vt:lpstr>Symbol</vt:lpstr>
      <vt:lpstr>Obežná dráha</vt:lpstr>
      <vt:lpstr>Jupiter – skutočný gigant medzi planétami</vt:lpstr>
      <vt:lpstr>Jupiter tvorí Slnečnú sústavu</vt:lpstr>
      <vt:lpstr>Jupiter je vonkajšia planéta</vt:lpstr>
      <vt:lpstr>Poradie planéty</vt:lpstr>
      <vt:lpstr>Dobíjanie Jupitera</vt:lpstr>
      <vt:lpstr>Atmosféra Jupitera</vt:lpstr>
      <vt:lpstr>Atmosférický vír</vt:lpstr>
      <vt:lpstr>Porovnanie so Zemou</vt:lpstr>
      <vt:lpstr>Jupiter a jeho mesiace </vt:lpstr>
      <vt:lpstr>Európa</vt:lpstr>
      <vt:lpstr>Ganimed a Kallisto.</vt:lpstr>
      <vt:lpstr>Jasnosť planéty </vt:lpstr>
      <vt:lpstr>Informácie </vt:lpstr>
    </vt:vector>
  </TitlesOfParts>
  <Company>moj počítač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Jupiter</dc:title>
  <dc:creator>Milan Vicáň</dc:creator>
  <cp:lastModifiedBy>ocko</cp:lastModifiedBy>
  <cp:revision>31</cp:revision>
  <dcterms:created xsi:type="dcterms:W3CDTF">2008-03-25T16:09:15Z</dcterms:created>
  <dcterms:modified xsi:type="dcterms:W3CDTF">2009-09-28T18:33:20Z</dcterms:modified>
</cp:coreProperties>
</file>